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24"/>
  </p:handoutMasterIdLst>
  <p:sldIdLst>
    <p:sldId id="259" r:id="rId2"/>
    <p:sldId id="305" r:id="rId3"/>
    <p:sldId id="355" r:id="rId4"/>
    <p:sldId id="346" r:id="rId5"/>
    <p:sldId id="356" r:id="rId6"/>
    <p:sldId id="357" r:id="rId7"/>
    <p:sldId id="347" r:id="rId8"/>
    <p:sldId id="358" r:id="rId9"/>
    <p:sldId id="359" r:id="rId10"/>
    <p:sldId id="360" r:id="rId11"/>
    <p:sldId id="348" r:id="rId12"/>
    <p:sldId id="366" r:id="rId13"/>
    <p:sldId id="349" r:id="rId14"/>
    <p:sldId id="368" r:id="rId15"/>
    <p:sldId id="350" r:id="rId16"/>
    <p:sldId id="369" r:id="rId17"/>
    <p:sldId id="351" r:id="rId18"/>
    <p:sldId id="367" r:id="rId19"/>
    <p:sldId id="352" r:id="rId20"/>
    <p:sldId id="362" r:id="rId21"/>
    <p:sldId id="353" r:id="rId22"/>
    <p:sldId id="370" r:id="rId23"/>
  </p:sldIdLst>
  <p:sldSz cx="12192000" cy="6858000"/>
  <p:notesSz cx="6797675" cy="99266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D00"/>
    <a:srgbClr val="0C0E3B"/>
    <a:srgbClr val="0C183B"/>
    <a:srgbClr val="0176A9"/>
    <a:srgbClr val="942642"/>
    <a:srgbClr val="D5D5D5"/>
    <a:srgbClr val="A12742"/>
    <a:srgbClr val="AE29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738" y="9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0BF1FA5-D775-4EB3-A0C4-C86FD2E5AFC5}" type="datetimeFigureOut">
              <a:rPr lang="ru-RU"/>
              <a:pPr>
                <a:defRPr/>
              </a:pPr>
              <a:t>09.02.2023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7C98B46-69F2-48DF-8F14-DDF5541784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37691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8F33A-7BF4-486A-8987-6E538E65396F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7B049-C35D-4B33-940B-3C48AC535AE9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5F6867-1DD5-4B2F-A9E0-B7267A68BA25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9AA38-08A7-4A46-AEF6-5F3226F2DC80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5DECE-573A-4E7E-A3A5-2D176A9C0D47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DB19A3-AA6E-45CD-9F53-5A53A8513D01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A422E-8175-4454-B06C-1C78B4F44FC7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1DB3-EBED-485D-AC06-909778C1D2FE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1848D-53DA-4351-AA48-6F875247DEE9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7F5D4A-3ECD-405B-B2E2-32ECDA40F993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0DA9C7-2D27-41FB-B408-6CB29212D1DD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B533B-6F9D-412E-A597-320FBBCF2BD9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2D8B7B-50FB-484B-8E14-C394ECE3C231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22102-5043-4B8A-8117-0D4E39EE320B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13F71-943F-4F22-BEC6-0C240AD498F9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E2A18-3625-4499-AD05-944408914DB9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DA140A-3D15-46FD-BA82-687453F357B9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CC37B2-3D1B-48AE-A156-EAE3D2A0DE55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229F2-2D0C-4CDD-8C6C-E567D4896C98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14AB6B-8FCE-4312-A46B-380B4EE24D8F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3B502A-3D25-45CF-BE05-B30494ECDEF5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3C53F-D5A3-4468-8BA2-040F506CFC9D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20000"/>
                <a:lumOff val="80000"/>
              </a:schemeClr>
            </a:gs>
            <a:gs pos="100000">
              <a:schemeClr val="bg1">
                <a:lumMod val="65000"/>
              </a:schemeClr>
            </a:gs>
            <a:gs pos="0">
              <a:schemeClr val="bg1">
                <a:lumMod val="9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FFF0E7-716D-4400-BB62-DB5997C1C9C3}" type="datetimeFigureOut">
              <a:rPr lang="x-none"/>
              <a:pPr>
                <a:defRPr/>
              </a:pPr>
              <a:t>09.02.2023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A428859-8865-470E-9FBF-7C69B5C508C4}" type="slidenum">
              <a:rPr lang="x-none"/>
              <a:pPr>
                <a:defRPr/>
              </a:pPr>
              <a:t>‹#›</a:t>
            </a:fld>
            <a:endParaRPr 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Прямоугольник 868"/>
          <p:cNvSpPr/>
          <p:nvPr/>
        </p:nvSpPr>
        <p:spPr>
          <a:xfrm flipH="1">
            <a:off x="138113" y="260350"/>
            <a:ext cx="11574462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870" name="Прямоугольник 869"/>
          <p:cNvSpPr/>
          <p:nvPr/>
        </p:nvSpPr>
        <p:spPr>
          <a:xfrm flipH="1">
            <a:off x="166688" y="260350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871" name="Прямоугольник 870"/>
          <p:cNvSpPr/>
          <p:nvPr/>
        </p:nvSpPr>
        <p:spPr>
          <a:xfrm flipH="1">
            <a:off x="173038" y="260350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872" name="Прямоугольник 871"/>
          <p:cNvSpPr/>
          <p:nvPr/>
        </p:nvSpPr>
        <p:spPr>
          <a:xfrm flipH="1">
            <a:off x="152400" y="260350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873" name="Прямоугольник 872"/>
          <p:cNvSpPr/>
          <p:nvPr/>
        </p:nvSpPr>
        <p:spPr>
          <a:xfrm flipH="1">
            <a:off x="149225" y="260350"/>
            <a:ext cx="11482388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874" name="Прямоугольник 873"/>
          <p:cNvSpPr/>
          <p:nvPr/>
        </p:nvSpPr>
        <p:spPr>
          <a:xfrm flipH="1">
            <a:off x="149225" y="260350"/>
            <a:ext cx="114617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875" name="Прямоугольник 874"/>
          <p:cNvSpPr/>
          <p:nvPr/>
        </p:nvSpPr>
        <p:spPr>
          <a:xfrm flipH="1">
            <a:off x="163513" y="260350"/>
            <a:ext cx="11401425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876" name="Прямоугольник 875"/>
          <p:cNvSpPr/>
          <p:nvPr/>
        </p:nvSpPr>
        <p:spPr>
          <a:xfrm>
            <a:off x="36513" y="260350"/>
            <a:ext cx="11574462" cy="6388100"/>
          </a:xfrm>
          <a:prstGeom prst="rect">
            <a:avLst/>
          </a:prstGeom>
          <a:gradFill flip="none" rotWithShape="1">
            <a:gsLst>
              <a:gs pos="0">
                <a:srgbClr val="B22943"/>
              </a:gs>
              <a:gs pos="85000">
                <a:srgbClr val="0C183B"/>
              </a:gs>
              <a:gs pos="15000">
                <a:srgbClr val="0C183B"/>
              </a:gs>
              <a:gs pos="100000">
                <a:srgbClr val="007BA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14345" name="Группа 876"/>
          <p:cNvGrpSpPr>
            <a:grpSpLocks/>
          </p:cNvGrpSpPr>
          <p:nvPr/>
        </p:nvGrpSpPr>
        <p:grpSpPr bwMode="auto">
          <a:xfrm>
            <a:off x="-68263" y="431800"/>
            <a:ext cx="417513" cy="6013450"/>
            <a:chOff x="-22414" y="440690"/>
            <a:chExt cx="417086" cy="6014401"/>
          </a:xfrm>
        </p:grpSpPr>
        <p:sp>
          <p:nvSpPr>
            <p:cNvPr id="878" name="Прямоугольник 877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880" name="Прямая соединительная линия 879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1" name="Прямая соединительная линия 880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2" name="Прямая соединительная линия 881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291591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9" name="Дуга 888"/>
            <p:cNvSpPr/>
            <p:nvPr/>
          </p:nvSpPr>
          <p:spPr>
            <a:xfrm>
              <a:off x="-19242" y="447041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890" name="Дуга 889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1" name="Прямоугольник 890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892" name="Прямоугольник 891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893" name="Прямая соединительная линия 892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4" name="Прямая соединительная линия 893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291591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2" name="Дуга 901"/>
            <p:cNvSpPr/>
            <p:nvPr/>
          </p:nvSpPr>
          <p:spPr>
            <a:xfrm>
              <a:off x="-19242" y="602641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03" name="Дуга 902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4" name="Прямоугольник 903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591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6" name="Дуга 915"/>
            <p:cNvSpPr/>
            <p:nvPr/>
          </p:nvSpPr>
          <p:spPr>
            <a:xfrm>
              <a:off x="-19242" y="766179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17" name="Дуга 916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19" name="Прямоугольник 918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91591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7" name="Прямая соединительная линия 926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9" name="Дуга 928"/>
            <p:cNvSpPr/>
            <p:nvPr/>
          </p:nvSpPr>
          <p:spPr>
            <a:xfrm>
              <a:off x="-19242" y="923366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30" name="Дуга 929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31" name="Прямоугольник 930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32" name="Прямоугольник 931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" name="Прямая соединительная линия 938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" name="Прямая соединительная линия 939"/>
            <p:cNvCxnSpPr>
              <a:cxnSpLocks/>
            </p:cNvCxnSpPr>
            <p:nvPr/>
          </p:nvCxnSpPr>
          <p:spPr>
            <a:xfrm flipH="1">
              <a:off x="291591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" name="Прямая соединительная линия 940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3" name="Дуга 942"/>
            <p:cNvSpPr/>
            <p:nvPr/>
          </p:nvSpPr>
          <p:spPr>
            <a:xfrm>
              <a:off x="-19242" y="1082141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44" name="Дуга 943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5" name="Прямоугольник 944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46" name="Прямоугольник 945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1" name="Прямая соединительная линия 950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2" name="Прямая соединительная линия 951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3" name="Прямая соединительная линия 952"/>
            <p:cNvCxnSpPr>
              <a:cxnSpLocks/>
            </p:cNvCxnSpPr>
            <p:nvPr/>
          </p:nvCxnSpPr>
          <p:spPr>
            <a:xfrm flipH="1">
              <a:off x="291591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4" name="Прямая соединительная линия 953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6" name="Дуга 955"/>
            <p:cNvSpPr/>
            <p:nvPr/>
          </p:nvSpPr>
          <p:spPr>
            <a:xfrm>
              <a:off x="-19242" y="1240917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57" name="Дуга 956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8" name="Прямоугольник 957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59" name="Прямоугольник 958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3" name="Прямая соединительная линия 962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4" name="Прямая соединительная линия 963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5" name="Прямая соединительная линия 964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6" name="Прямая соединительная линия 965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291591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0" name="Дуга 969"/>
            <p:cNvSpPr/>
            <p:nvPr/>
          </p:nvSpPr>
          <p:spPr>
            <a:xfrm>
              <a:off x="-19242" y="1404455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71" name="Дуга 970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2" name="Прямоугольник 971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73" name="Прямоугольник 972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5" name="Прямая соединительная линия 974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6" name="Прямая соединительная линия 975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7" name="Прямая соединительная линия 976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8" name="Прямая соединительная линия 977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291591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3" name="Дуга 982"/>
            <p:cNvSpPr/>
            <p:nvPr/>
          </p:nvSpPr>
          <p:spPr>
            <a:xfrm>
              <a:off x="-19242" y="1558467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84" name="Дуга 983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5" name="Прямоугольник 984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86" name="Прямоугольник 985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988" name="Прямая соединительная линия 987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9" name="Прямая соединительная линия 988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0" name="Прямая соединительная линия 989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291591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7" name="Дуга 996"/>
            <p:cNvSpPr/>
            <p:nvPr/>
          </p:nvSpPr>
          <p:spPr>
            <a:xfrm>
              <a:off x="-19242" y="1723593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998" name="Дуга 99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99" name="Прямоугольник 99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00" name="Прямоугольник 99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01" name="Прямая соединительная линия 100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2" name="Прямая соединительная линия 100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291591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0" name="Дуга 1009"/>
            <p:cNvSpPr/>
            <p:nvPr/>
          </p:nvSpPr>
          <p:spPr>
            <a:xfrm>
              <a:off x="-19242" y="1877605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11" name="Дуга 1010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2" name="Прямоугольник 1011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15" name="Прямая соединительная линия 1014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291591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42" y="2041143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591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7" name="Дуга 1036"/>
            <p:cNvSpPr/>
            <p:nvPr/>
          </p:nvSpPr>
          <p:spPr>
            <a:xfrm>
              <a:off x="-19242" y="2196743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38" name="Дуга 1037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8" name="Прямая соединительная линия 1047"/>
            <p:cNvCxnSpPr>
              <a:cxnSpLocks/>
            </p:cNvCxnSpPr>
            <p:nvPr/>
          </p:nvCxnSpPr>
          <p:spPr>
            <a:xfrm flipH="1">
              <a:off x="291591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9" name="Прямая соединительная линия 1048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1" name="Дуга 1050"/>
            <p:cNvSpPr/>
            <p:nvPr/>
          </p:nvSpPr>
          <p:spPr>
            <a:xfrm>
              <a:off x="-19242" y="2360282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52" name="Дуга 1051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3" name="Прямоугольник 1052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54" name="Прямоугольник 1053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9" name="Прямая соединительная линия 1058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0" name="Прямая соединительная линия 1059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1" name="Прямая соединительная линия 1060"/>
            <p:cNvCxnSpPr>
              <a:cxnSpLocks/>
            </p:cNvCxnSpPr>
            <p:nvPr/>
          </p:nvCxnSpPr>
          <p:spPr>
            <a:xfrm flipH="1">
              <a:off x="291591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2" name="Прямая соединительная линия 1061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4" name="Дуга 1063"/>
            <p:cNvSpPr/>
            <p:nvPr/>
          </p:nvSpPr>
          <p:spPr>
            <a:xfrm>
              <a:off x="-19242" y="2515881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65" name="Дуга 1064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6" name="Прямоугольник 1065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67" name="Прямоугольник 1066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0" name="Прямая соединительная линия 1069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1" name="Прямая соединительная линия 1070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2" name="Прямая соединительная линия 1071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3" name="Прямая соединительная линия 1072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291591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8" name="Дуга 1077"/>
            <p:cNvSpPr/>
            <p:nvPr/>
          </p:nvSpPr>
          <p:spPr>
            <a:xfrm>
              <a:off x="-19242" y="2679419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79" name="Дуга 1078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0" name="Прямоугольник 1079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81" name="Прямоугольник 1080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82" name="Прямая соединительная линия 1081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3" name="Прямая соединительная линия 1082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4" name="Прямая соединительная линия 1083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6" name="Прямая соединительная линия 1085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291591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1" name="Дуга 1090"/>
            <p:cNvSpPr/>
            <p:nvPr/>
          </p:nvSpPr>
          <p:spPr>
            <a:xfrm>
              <a:off x="-19242" y="2835019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92" name="Дуга 109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3" name="Прямоугольник 109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094" name="Прямоугольник 109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096" name="Прямая соединительная линия 1095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7" name="Прямая соединительная линия 1096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291591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5" name="Дуга 1104"/>
            <p:cNvSpPr/>
            <p:nvPr/>
          </p:nvSpPr>
          <p:spPr>
            <a:xfrm>
              <a:off x="-19242" y="2998557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06" name="Дуга 1105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7" name="Прямоугольник 1106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109" name="Прямая соединительная линия 1108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0" name="Прямая соединительная линия 1109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1" name="Прямая соединительная линия 1110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2" name="Прямая соединительная линия 1111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3" name="Прямая соединительная линия 1112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4" name="Прямая соединительная линия 1113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5" name="Прямая соединительная линия 1114"/>
            <p:cNvCxnSpPr>
              <a:cxnSpLocks/>
            </p:cNvCxnSpPr>
            <p:nvPr/>
          </p:nvCxnSpPr>
          <p:spPr>
            <a:xfrm flipH="1">
              <a:off x="291591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6" name="Прямая соединительная линия 1115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8" name="Дуга 1117"/>
            <p:cNvSpPr/>
            <p:nvPr/>
          </p:nvSpPr>
          <p:spPr>
            <a:xfrm>
              <a:off x="-19242" y="3154157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19" name="Дуга 1118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20" name="Прямоугольник 1119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21" name="Прямоугольник 1120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123" name="Прямая соединительная линия 1122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4" name="Прямая соединительная линия 1123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5" name="Прямая соединительная линия 1124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6" name="Прямая соединительная линия 1125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7" name="Прямая соединительная линия 1126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8" name="Прямая соединительная линия 1127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9" name="Прямая соединительная линия 1128"/>
            <p:cNvCxnSpPr>
              <a:cxnSpLocks/>
            </p:cNvCxnSpPr>
            <p:nvPr/>
          </p:nvCxnSpPr>
          <p:spPr>
            <a:xfrm flipH="1">
              <a:off x="291591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0" name="Прямая соединительная линия 1129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" name="Дуга 1131"/>
            <p:cNvSpPr/>
            <p:nvPr/>
          </p:nvSpPr>
          <p:spPr>
            <a:xfrm>
              <a:off x="-19242" y="3317695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33" name="Дуга 1132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34" name="Прямоугольник 1133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35" name="Прямоугольник 1134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1" name="Прямая соединительная линия 1140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2" name="Прямая соединительная линия 1141"/>
            <p:cNvCxnSpPr>
              <a:cxnSpLocks/>
            </p:cNvCxnSpPr>
            <p:nvPr/>
          </p:nvCxnSpPr>
          <p:spPr>
            <a:xfrm flipH="1">
              <a:off x="291591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3" name="Прямая соединительная линия 1142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5" name="Дуга 1144"/>
            <p:cNvSpPr/>
            <p:nvPr/>
          </p:nvSpPr>
          <p:spPr>
            <a:xfrm>
              <a:off x="-19242" y="3474883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46" name="Дуга 1145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7" name="Прямоугольник 1146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48" name="Прямоугольник 1147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3" name="Прямая соединительная линия 1152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4" name="Прямая соединительная линия 1153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5" name="Прямая соединительная линия 1154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6" name="Прямая соединительная линия 1155"/>
            <p:cNvCxnSpPr>
              <a:cxnSpLocks/>
            </p:cNvCxnSpPr>
            <p:nvPr/>
          </p:nvCxnSpPr>
          <p:spPr>
            <a:xfrm flipH="1">
              <a:off x="291591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9" name="Дуга 1158"/>
            <p:cNvSpPr/>
            <p:nvPr/>
          </p:nvSpPr>
          <p:spPr>
            <a:xfrm>
              <a:off x="-19242" y="3632070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60" name="Дуга 1159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1" name="Прямоугольник 1160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62" name="Прямоугольник 1161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5" name="Прямая соединительная линия 1164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6" name="Прямая соединительная линия 1165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7" name="Прямая соединительная линия 1166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8" name="Прямая соединительная линия 1167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291591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2" name="Дуга 1171"/>
            <p:cNvSpPr/>
            <p:nvPr/>
          </p:nvSpPr>
          <p:spPr>
            <a:xfrm>
              <a:off x="-19242" y="3790845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73" name="Дуга 1172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4" name="Прямоугольник 1173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75" name="Прямоугольник 1174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177" name="Прямая соединительная линия 117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8" name="Прямая соединительная линия 117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9" name="Прямая соединительная линия 117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0" name="Прямая соединительная линия 117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291591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6" name="Дуга 1185"/>
            <p:cNvSpPr/>
            <p:nvPr/>
          </p:nvSpPr>
          <p:spPr>
            <a:xfrm>
              <a:off x="-19242" y="3954384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87" name="Дуга 1186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88" name="Прямоугольник 1187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89" name="Прямоугольник 1188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190" name="Прямая соединительная линия 1189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1" name="Прямая соединительная линия 1190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2" name="Прямая соединительная линия 1191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291591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9" name="Дуга 1198"/>
            <p:cNvSpPr/>
            <p:nvPr/>
          </p:nvSpPr>
          <p:spPr>
            <a:xfrm>
              <a:off x="-19242" y="4109983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00" name="Дуга 1199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1" name="Прямоугольник 1200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02" name="Прямоугольник 1201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04" name="Прямая соединительная линия 1203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291591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4273521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1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6" name="Дуга 1225"/>
            <p:cNvSpPr/>
            <p:nvPr/>
          </p:nvSpPr>
          <p:spPr>
            <a:xfrm>
              <a:off x="-19242" y="4429121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27" name="Дуга 1226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29" name="Прямоугольник 1228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7" name="Прямая соединительная линия 1236"/>
            <p:cNvCxnSpPr>
              <a:cxnSpLocks/>
            </p:cNvCxnSpPr>
            <p:nvPr/>
          </p:nvCxnSpPr>
          <p:spPr>
            <a:xfrm flipH="1">
              <a:off x="291591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8" name="Прямая соединительная линия 1237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0" name="Дуга 1239"/>
            <p:cNvSpPr/>
            <p:nvPr/>
          </p:nvSpPr>
          <p:spPr>
            <a:xfrm>
              <a:off x="-19242" y="4592660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41" name="Дуга 1240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42" name="Прямоугольник 1241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43" name="Прямоугольник 1242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9" name="Прямая соединительная линия 1248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0" name="Прямая соединительная линия 1249"/>
            <p:cNvCxnSpPr>
              <a:cxnSpLocks/>
            </p:cNvCxnSpPr>
            <p:nvPr/>
          </p:nvCxnSpPr>
          <p:spPr>
            <a:xfrm flipH="1">
              <a:off x="291591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1" name="Прямая соединительная линия 1250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3" name="Дуга 1252"/>
            <p:cNvSpPr/>
            <p:nvPr/>
          </p:nvSpPr>
          <p:spPr>
            <a:xfrm>
              <a:off x="-19242" y="4748259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54" name="Дуга 1253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5" name="Прямоугольник 1254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56" name="Прямоугольник 1255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1" name="Прямая соединительная линия 1260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2" name="Прямая соединительная линия 1261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3" name="Прямая соединительная линия 1262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4" name="Прямая соединительная линия 1263"/>
            <p:cNvCxnSpPr>
              <a:cxnSpLocks/>
            </p:cNvCxnSpPr>
            <p:nvPr/>
          </p:nvCxnSpPr>
          <p:spPr>
            <a:xfrm flipH="1">
              <a:off x="291591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7" name="Дуга 1266"/>
            <p:cNvSpPr/>
            <p:nvPr/>
          </p:nvSpPr>
          <p:spPr>
            <a:xfrm>
              <a:off x="-19242" y="4911797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68" name="Дуга 126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9" name="Прямоугольник 126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70" name="Прямоугольник 126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3" name="Прямая соединительная линия 127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4" name="Прямая соединительная линия 127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5" name="Прямая соединительная линия 127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6" name="Прямая соединительная линия 127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291591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0" name="Дуга 1279"/>
            <p:cNvSpPr/>
            <p:nvPr/>
          </p:nvSpPr>
          <p:spPr>
            <a:xfrm>
              <a:off x="-19242" y="5062634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81" name="Дуга 1280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2" name="Прямоугольник 1281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83" name="Прямоугольник 1282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84" name="Прямоугольник 1283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85" name="Прямая соединительная линия 1284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6" name="Прямая соединительная линия 1285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7" name="Прямая соединительная линия 1286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8" name="Прямая соединительная линия 1287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291591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4" name="Дуга 1293"/>
            <p:cNvSpPr/>
            <p:nvPr/>
          </p:nvSpPr>
          <p:spPr>
            <a:xfrm>
              <a:off x="-19242" y="5230935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95" name="Дуга 1294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6" name="Прямоугольник 1295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297" name="Прямоугольник 1296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298" name="Прямая соединительная линия 1297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9" name="Прямая соединительная линия 1298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0" name="Прямая соединительная линия 1299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291591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7" name="Дуга 1306"/>
            <p:cNvSpPr/>
            <p:nvPr/>
          </p:nvSpPr>
          <p:spPr>
            <a:xfrm>
              <a:off x="-19242" y="5388122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08" name="Дуга 1307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09" name="Прямоугольник 1308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10" name="Прямоугольник 1309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312" name="Прямая соединительная линия 1311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291591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5553248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1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4" name="Дуга 1333"/>
            <p:cNvSpPr/>
            <p:nvPr/>
          </p:nvSpPr>
          <p:spPr>
            <a:xfrm>
              <a:off x="-19242" y="5704085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35" name="Дуга 1334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37" name="Прямоугольник 1336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5" name="Прямая соединительная линия 1344"/>
            <p:cNvCxnSpPr>
              <a:cxnSpLocks/>
            </p:cNvCxnSpPr>
            <p:nvPr/>
          </p:nvCxnSpPr>
          <p:spPr>
            <a:xfrm flipH="1">
              <a:off x="291591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8" name="Дуга 1347"/>
            <p:cNvSpPr/>
            <p:nvPr/>
          </p:nvSpPr>
          <p:spPr>
            <a:xfrm>
              <a:off x="-19242" y="5867623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49" name="Дуга 13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0" name="Прямоугольник 13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51" name="Прямоугольник 13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7" name="Прямая соединительная линия 13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8" name="Прямая соединительная линия 1357"/>
            <p:cNvCxnSpPr>
              <a:cxnSpLocks/>
            </p:cNvCxnSpPr>
            <p:nvPr/>
          </p:nvCxnSpPr>
          <p:spPr>
            <a:xfrm flipH="1">
              <a:off x="291591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9" name="Прямая соединительная линия 13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1" name="Дуга 1360"/>
            <p:cNvSpPr/>
            <p:nvPr/>
          </p:nvSpPr>
          <p:spPr>
            <a:xfrm>
              <a:off x="-19242" y="6023223"/>
              <a:ext cx="390127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62" name="Дуга 1361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63" name="Прямоугольник 1362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4" name="Прямоугольник 13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9" name="Прямая соединительная линия 1368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0" name="Прямая соединительная линия 1369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1" name="Прямая соединительная линия 1370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2" name="Прямая соединительная линия 1371"/>
            <p:cNvCxnSpPr>
              <a:cxnSpLocks/>
            </p:cNvCxnSpPr>
            <p:nvPr/>
          </p:nvCxnSpPr>
          <p:spPr>
            <a:xfrm flipH="1">
              <a:off x="291591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5" name="Дуга 1374"/>
            <p:cNvSpPr/>
            <p:nvPr/>
          </p:nvSpPr>
          <p:spPr>
            <a:xfrm>
              <a:off x="-19242" y="6189937"/>
              <a:ext cx="390127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76" name="Дуга 1375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7" name="Прямоугольник 1376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78" name="Прямоугольник 1377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1" name="Прямая соединительная линия 1380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2" name="Прямая соединительная линия 1381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3" name="Прямая соединительная линия 1382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4" name="Прямая соединительная линия 1383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291591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8" name="Дуга 1387"/>
            <p:cNvSpPr/>
            <p:nvPr/>
          </p:nvSpPr>
          <p:spPr>
            <a:xfrm>
              <a:off x="-19242" y="6342361"/>
              <a:ext cx="390127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389" name="Дуга 1388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0" name="Прямоугольник 1389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</p:grpSp>
      <p:grpSp>
        <p:nvGrpSpPr>
          <p:cNvPr id="14348" name="Группа 548"/>
          <p:cNvGrpSpPr>
            <a:grpSpLocks noChangeAspect="1"/>
          </p:cNvGrpSpPr>
          <p:nvPr/>
        </p:nvGrpSpPr>
        <p:grpSpPr bwMode="auto">
          <a:xfrm>
            <a:off x="1533744" y="1827213"/>
            <a:ext cx="3243262" cy="3244850"/>
            <a:chOff x="340610" y="1859127"/>
            <a:chExt cx="549181" cy="549180"/>
          </a:xfrm>
        </p:grpSpPr>
        <p:sp>
          <p:nvSpPr>
            <p:cNvPr id="550" name="Полилиния: фигура 549"/>
            <p:cNvSpPr/>
            <p:nvPr/>
          </p:nvSpPr>
          <p:spPr>
            <a:xfrm>
              <a:off x="343298" y="1859933"/>
              <a:ext cx="544880" cy="544881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1" name="Полилиния: фигура 550"/>
            <p:cNvSpPr/>
            <p:nvPr/>
          </p:nvSpPr>
          <p:spPr>
            <a:xfrm>
              <a:off x="608883" y="1859127"/>
              <a:ext cx="25537" cy="281038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2" name="Полилиния: фигура 551"/>
            <p:cNvSpPr/>
            <p:nvPr/>
          </p:nvSpPr>
          <p:spPr>
            <a:xfrm>
              <a:off x="419909" y="1937850"/>
              <a:ext cx="195694" cy="195867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3" name="Полилиния: фигура 552"/>
            <p:cNvSpPr/>
            <p:nvPr/>
          </p:nvSpPr>
          <p:spPr>
            <a:xfrm>
              <a:off x="340610" y="2112760"/>
              <a:ext cx="280908" cy="2552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4" name="Полилиния: фигура 553"/>
            <p:cNvSpPr/>
            <p:nvPr/>
          </p:nvSpPr>
          <p:spPr>
            <a:xfrm>
              <a:off x="419372" y="2127269"/>
              <a:ext cx="195963" cy="195867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5" name="Полилиния: фигура 554"/>
            <p:cNvSpPr/>
            <p:nvPr/>
          </p:nvSpPr>
          <p:spPr>
            <a:xfrm>
              <a:off x="594368" y="2127269"/>
              <a:ext cx="25537" cy="281038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6" name="Полилиния: фигура 555"/>
            <p:cNvSpPr/>
            <p:nvPr/>
          </p:nvSpPr>
          <p:spPr>
            <a:xfrm>
              <a:off x="608883" y="2127269"/>
              <a:ext cx="195694" cy="195867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7" name="Полилиния: фигура 556"/>
            <p:cNvSpPr/>
            <p:nvPr/>
          </p:nvSpPr>
          <p:spPr>
            <a:xfrm>
              <a:off x="608883" y="2127269"/>
              <a:ext cx="280908" cy="2552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8" name="Полилиния: фигура 557"/>
            <p:cNvSpPr/>
            <p:nvPr/>
          </p:nvSpPr>
          <p:spPr>
            <a:xfrm>
              <a:off x="608883" y="1938387"/>
              <a:ext cx="195694" cy="195867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59" name="Полилиния: фигура 558"/>
            <p:cNvSpPr/>
            <p:nvPr/>
          </p:nvSpPr>
          <p:spPr>
            <a:xfrm>
              <a:off x="588454" y="1891368"/>
              <a:ext cx="25537" cy="246916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0" name="Полилиния: фигура 559"/>
            <p:cNvSpPr/>
            <p:nvPr/>
          </p:nvSpPr>
          <p:spPr>
            <a:xfrm>
              <a:off x="427436" y="1974928"/>
              <a:ext cx="187361" cy="161745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1" name="Полилиния: фигура 560"/>
            <p:cNvSpPr/>
            <p:nvPr/>
          </p:nvSpPr>
          <p:spPr>
            <a:xfrm>
              <a:off x="372867" y="2128075"/>
              <a:ext cx="247037" cy="25524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2" name="Полилиния: фигура 561"/>
            <p:cNvSpPr/>
            <p:nvPr/>
          </p:nvSpPr>
          <p:spPr>
            <a:xfrm>
              <a:off x="456199" y="2127269"/>
              <a:ext cx="161824" cy="187269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3" name="Полилиния: фигура 562"/>
            <p:cNvSpPr/>
            <p:nvPr/>
          </p:nvSpPr>
          <p:spPr>
            <a:xfrm>
              <a:off x="609690" y="2127269"/>
              <a:ext cx="25537" cy="246916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4" name="Полилиния: фигура 563"/>
            <p:cNvSpPr/>
            <p:nvPr/>
          </p:nvSpPr>
          <p:spPr>
            <a:xfrm>
              <a:off x="608883" y="2127269"/>
              <a:ext cx="187361" cy="161745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5" name="Полилиния: фигура 564"/>
            <p:cNvSpPr/>
            <p:nvPr/>
          </p:nvSpPr>
          <p:spPr>
            <a:xfrm>
              <a:off x="608883" y="2106849"/>
              <a:ext cx="246769" cy="25525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6" name="Полилиния: фигура 565"/>
            <p:cNvSpPr/>
            <p:nvPr/>
          </p:nvSpPr>
          <p:spPr>
            <a:xfrm>
              <a:off x="609690" y="1945910"/>
              <a:ext cx="161824" cy="187269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7" name="Полилиния: фигура 566"/>
            <p:cNvSpPr/>
            <p:nvPr/>
          </p:nvSpPr>
          <p:spPr>
            <a:xfrm>
              <a:off x="571250" y="1910982"/>
              <a:ext cx="51074" cy="221392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8" name="Полилиния: фигура 567"/>
            <p:cNvSpPr/>
            <p:nvPr/>
          </p:nvSpPr>
          <p:spPr>
            <a:xfrm>
              <a:off x="429049" y="2001258"/>
              <a:ext cx="187361" cy="136220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69" name="Полилиния: фигура 568"/>
            <p:cNvSpPr/>
            <p:nvPr/>
          </p:nvSpPr>
          <p:spPr>
            <a:xfrm>
              <a:off x="392490" y="2127269"/>
              <a:ext cx="221500" cy="51049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0" name="Полилиния: фигура 569"/>
            <p:cNvSpPr/>
            <p:nvPr/>
          </p:nvSpPr>
          <p:spPr>
            <a:xfrm>
              <a:off x="482542" y="2128075"/>
              <a:ext cx="136287" cy="187538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1" name="Полилиния: фигура 570"/>
            <p:cNvSpPr/>
            <p:nvPr/>
          </p:nvSpPr>
          <p:spPr>
            <a:xfrm>
              <a:off x="608883" y="2127269"/>
              <a:ext cx="51074" cy="221392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2" name="Полилиния: фигура 571"/>
            <p:cNvSpPr/>
            <p:nvPr/>
          </p:nvSpPr>
          <p:spPr>
            <a:xfrm>
              <a:off x="609690" y="2127269"/>
              <a:ext cx="187361" cy="136220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3" name="Полилиния: фигура 572"/>
            <p:cNvSpPr/>
            <p:nvPr/>
          </p:nvSpPr>
          <p:spPr>
            <a:xfrm>
              <a:off x="608883" y="2089116"/>
              <a:ext cx="221231" cy="51049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4" name="Полилиния: фигура 573"/>
            <p:cNvSpPr/>
            <p:nvPr/>
          </p:nvSpPr>
          <p:spPr>
            <a:xfrm>
              <a:off x="608883" y="1947791"/>
              <a:ext cx="136287" cy="187269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5" name="Полилиния: фигура 574"/>
            <p:cNvSpPr/>
            <p:nvPr/>
          </p:nvSpPr>
          <p:spPr>
            <a:xfrm>
              <a:off x="555928" y="1929790"/>
              <a:ext cx="59676" cy="204465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6" name="Полилиния: фигура 575"/>
            <p:cNvSpPr/>
            <p:nvPr/>
          </p:nvSpPr>
          <p:spPr>
            <a:xfrm>
              <a:off x="432543" y="2024633"/>
              <a:ext cx="187361" cy="110696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7" name="Полилиния: фигура 576"/>
            <p:cNvSpPr/>
            <p:nvPr/>
          </p:nvSpPr>
          <p:spPr>
            <a:xfrm>
              <a:off x="412114" y="2127269"/>
              <a:ext cx="204296" cy="59647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8" name="Полилиния: фигура 577"/>
            <p:cNvSpPr/>
            <p:nvPr/>
          </p:nvSpPr>
          <p:spPr>
            <a:xfrm>
              <a:off x="506198" y="2127269"/>
              <a:ext cx="110750" cy="187269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79" name="Полилиния: фигура 578"/>
            <p:cNvSpPr/>
            <p:nvPr/>
          </p:nvSpPr>
          <p:spPr>
            <a:xfrm>
              <a:off x="608883" y="2127269"/>
              <a:ext cx="59407" cy="204465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0" name="Полилиния: фигура 579"/>
            <p:cNvSpPr/>
            <p:nvPr/>
          </p:nvSpPr>
          <p:spPr>
            <a:xfrm>
              <a:off x="608883" y="2127269"/>
              <a:ext cx="187361" cy="110696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1" name="Полилиния: фигура 580"/>
            <p:cNvSpPr/>
            <p:nvPr/>
          </p:nvSpPr>
          <p:spPr>
            <a:xfrm>
              <a:off x="608883" y="2074608"/>
              <a:ext cx="204296" cy="59647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2" name="Полилиния: фигура 581"/>
            <p:cNvSpPr/>
            <p:nvPr/>
          </p:nvSpPr>
          <p:spPr>
            <a:xfrm>
              <a:off x="608883" y="1950209"/>
              <a:ext cx="110750" cy="187269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3" name="Полилиния: фигура 582"/>
            <p:cNvSpPr/>
            <p:nvPr/>
          </p:nvSpPr>
          <p:spPr>
            <a:xfrm>
              <a:off x="544100" y="1948597"/>
              <a:ext cx="76611" cy="187269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4" name="Полилиния: фигура 583"/>
            <p:cNvSpPr/>
            <p:nvPr/>
          </p:nvSpPr>
          <p:spPr>
            <a:xfrm>
              <a:off x="436038" y="2045859"/>
              <a:ext cx="178759" cy="93769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5" name="Полилиния: фигура 584"/>
            <p:cNvSpPr/>
            <p:nvPr/>
          </p:nvSpPr>
          <p:spPr>
            <a:xfrm>
              <a:off x="430124" y="2127269"/>
              <a:ext cx="187093" cy="76574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6" name="Полилиния: фигура 585"/>
            <p:cNvSpPr/>
            <p:nvPr/>
          </p:nvSpPr>
          <p:spPr>
            <a:xfrm>
              <a:off x="527434" y="2127269"/>
              <a:ext cx="93815" cy="17894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7" name="Полилиния: фигура 586"/>
            <p:cNvSpPr/>
            <p:nvPr/>
          </p:nvSpPr>
          <p:spPr>
            <a:xfrm>
              <a:off x="608883" y="2128075"/>
              <a:ext cx="76611" cy="187538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8" name="Полилиния: фигура 587"/>
            <p:cNvSpPr/>
            <p:nvPr/>
          </p:nvSpPr>
          <p:spPr>
            <a:xfrm>
              <a:off x="608883" y="2127269"/>
              <a:ext cx="178759" cy="93769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89" name="Полилиния: фигура 588"/>
            <p:cNvSpPr/>
            <p:nvPr/>
          </p:nvSpPr>
          <p:spPr>
            <a:xfrm>
              <a:off x="609690" y="2062517"/>
              <a:ext cx="187361" cy="7684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0" name="Полилиния: фигура 589"/>
            <p:cNvSpPr/>
            <p:nvPr/>
          </p:nvSpPr>
          <p:spPr>
            <a:xfrm>
              <a:off x="608883" y="1954508"/>
              <a:ext cx="93546" cy="178671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1" name="Полилиния: фигура 590"/>
            <p:cNvSpPr/>
            <p:nvPr/>
          </p:nvSpPr>
          <p:spPr>
            <a:xfrm>
              <a:off x="608883" y="1948597"/>
              <a:ext cx="76611" cy="187269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2" name="Полилиния: фигура 591"/>
            <p:cNvSpPr/>
            <p:nvPr/>
          </p:nvSpPr>
          <p:spPr>
            <a:xfrm>
              <a:off x="528778" y="1954508"/>
              <a:ext cx="93546" cy="178671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3" name="Полилиния: фигура 592"/>
            <p:cNvSpPr/>
            <p:nvPr/>
          </p:nvSpPr>
          <p:spPr>
            <a:xfrm>
              <a:off x="430124" y="2060636"/>
              <a:ext cx="187093" cy="76574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4" name="Полилиния: фигура 593"/>
            <p:cNvSpPr/>
            <p:nvPr/>
          </p:nvSpPr>
          <p:spPr>
            <a:xfrm>
              <a:off x="436038" y="2127269"/>
              <a:ext cx="178759" cy="93769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5" name="Полилиния: фигура 594"/>
            <p:cNvSpPr/>
            <p:nvPr/>
          </p:nvSpPr>
          <p:spPr>
            <a:xfrm>
              <a:off x="541949" y="2128075"/>
              <a:ext cx="76880" cy="187538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6" name="Полилиния: фигура 595"/>
            <p:cNvSpPr/>
            <p:nvPr/>
          </p:nvSpPr>
          <p:spPr>
            <a:xfrm>
              <a:off x="608883" y="2127269"/>
              <a:ext cx="93546" cy="17894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7" name="Полилиния: фигура 596"/>
            <p:cNvSpPr/>
            <p:nvPr/>
          </p:nvSpPr>
          <p:spPr>
            <a:xfrm>
              <a:off x="609690" y="2127269"/>
              <a:ext cx="187361" cy="76574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8" name="Полилиния: фигура 597"/>
            <p:cNvSpPr/>
            <p:nvPr/>
          </p:nvSpPr>
          <p:spPr>
            <a:xfrm>
              <a:off x="608883" y="2047202"/>
              <a:ext cx="178759" cy="93769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599" name="Полилиния: фигура 598"/>
            <p:cNvSpPr/>
            <p:nvPr/>
          </p:nvSpPr>
          <p:spPr>
            <a:xfrm>
              <a:off x="608883" y="1929790"/>
              <a:ext cx="68009" cy="204465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0" name="Полилиния: фигура 599"/>
            <p:cNvSpPr/>
            <p:nvPr/>
          </p:nvSpPr>
          <p:spPr>
            <a:xfrm>
              <a:off x="506735" y="1950209"/>
              <a:ext cx="110481" cy="187269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1" name="Полилиния: фигура 600"/>
            <p:cNvSpPr/>
            <p:nvPr/>
          </p:nvSpPr>
          <p:spPr>
            <a:xfrm>
              <a:off x="412114" y="2071383"/>
              <a:ext cx="204296" cy="67976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2" name="Полилиния: фигура 601"/>
            <p:cNvSpPr/>
            <p:nvPr/>
          </p:nvSpPr>
          <p:spPr>
            <a:xfrm>
              <a:off x="432543" y="2127269"/>
              <a:ext cx="187361" cy="110696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3" name="Полилиния: фигура 602"/>
            <p:cNvSpPr/>
            <p:nvPr/>
          </p:nvSpPr>
          <p:spPr>
            <a:xfrm>
              <a:off x="552702" y="2127269"/>
              <a:ext cx="68278" cy="204465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4" name="Полилиния: фигура 603"/>
            <p:cNvSpPr/>
            <p:nvPr/>
          </p:nvSpPr>
          <p:spPr>
            <a:xfrm>
              <a:off x="608883" y="2127269"/>
              <a:ext cx="110750" cy="187269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5" name="Полилиния: фигура 604"/>
            <p:cNvSpPr/>
            <p:nvPr/>
          </p:nvSpPr>
          <p:spPr>
            <a:xfrm>
              <a:off x="608883" y="2127269"/>
              <a:ext cx="204296" cy="68244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6" name="Полилиния: фигура 605"/>
            <p:cNvSpPr/>
            <p:nvPr/>
          </p:nvSpPr>
          <p:spPr>
            <a:xfrm>
              <a:off x="608883" y="2025171"/>
              <a:ext cx="187361" cy="110696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7" name="Полилиния: фигура 606"/>
            <p:cNvSpPr/>
            <p:nvPr/>
          </p:nvSpPr>
          <p:spPr>
            <a:xfrm>
              <a:off x="608883" y="1910982"/>
              <a:ext cx="51074" cy="221392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8" name="Полилиния: фигура 607"/>
            <p:cNvSpPr/>
            <p:nvPr/>
          </p:nvSpPr>
          <p:spPr>
            <a:xfrm>
              <a:off x="482811" y="1947791"/>
              <a:ext cx="136287" cy="187269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09" name="Полилиния: фигура 608"/>
            <p:cNvSpPr/>
            <p:nvPr/>
          </p:nvSpPr>
          <p:spPr>
            <a:xfrm>
              <a:off x="392490" y="2084280"/>
              <a:ext cx="221500" cy="51049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88" name="Полилиния: фигура 687"/>
            <p:cNvSpPr/>
            <p:nvPr/>
          </p:nvSpPr>
          <p:spPr>
            <a:xfrm>
              <a:off x="429049" y="2127269"/>
              <a:ext cx="187361" cy="136220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89" name="Полилиния: фигура 688"/>
            <p:cNvSpPr/>
            <p:nvPr/>
          </p:nvSpPr>
          <p:spPr>
            <a:xfrm>
              <a:off x="566142" y="2127269"/>
              <a:ext cx="51074" cy="221392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0" name="Полилиния: фигура 689"/>
            <p:cNvSpPr/>
            <p:nvPr/>
          </p:nvSpPr>
          <p:spPr>
            <a:xfrm>
              <a:off x="608883" y="2128075"/>
              <a:ext cx="136287" cy="187538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1" name="Полилиния: фигура 690"/>
            <p:cNvSpPr/>
            <p:nvPr/>
          </p:nvSpPr>
          <p:spPr>
            <a:xfrm>
              <a:off x="608883" y="2127269"/>
              <a:ext cx="221231" cy="51049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2" name="Полилиния: фигура 691"/>
            <p:cNvSpPr/>
            <p:nvPr/>
          </p:nvSpPr>
          <p:spPr>
            <a:xfrm>
              <a:off x="609690" y="2001258"/>
              <a:ext cx="187361" cy="136220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3" name="Полилиния: фигура 692"/>
            <p:cNvSpPr/>
            <p:nvPr/>
          </p:nvSpPr>
          <p:spPr>
            <a:xfrm>
              <a:off x="609690" y="1891368"/>
              <a:ext cx="34139" cy="246916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4" name="Полилиния: фигура 693"/>
            <p:cNvSpPr/>
            <p:nvPr/>
          </p:nvSpPr>
          <p:spPr>
            <a:xfrm>
              <a:off x="456468" y="1945910"/>
              <a:ext cx="161824" cy="187269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5" name="Полилиния: фигура 694"/>
            <p:cNvSpPr/>
            <p:nvPr/>
          </p:nvSpPr>
          <p:spPr>
            <a:xfrm>
              <a:off x="372867" y="2099057"/>
              <a:ext cx="247037" cy="34122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6" name="Полилиния: фигура 695"/>
            <p:cNvSpPr/>
            <p:nvPr/>
          </p:nvSpPr>
          <p:spPr>
            <a:xfrm>
              <a:off x="427436" y="2127269"/>
              <a:ext cx="187361" cy="161745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7" name="Полилиния: фигура 696"/>
            <p:cNvSpPr/>
            <p:nvPr/>
          </p:nvSpPr>
          <p:spPr>
            <a:xfrm>
              <a:off x="580658" y="2127269"/>
              <a:ext cx="34139" cy="246916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8" name="Полилиния: фигура 697"/>
            <p:cNvSpPr/>
            <p:nvPr/>
          </p:nvSpPr>
          <p:spPr>
            <a:xfrm>
              <a:off x="609690" y="2127269"/>
              <a:ext cx="161824" cy="187269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699" name="Полилиния: фигура 698"/>
            <p:cNvSpPr/>
            <p:nvPr/>
          </p:nvSpPr>
          <p:spPr>
            <a:xfrm>
              <a:off x="608883" y="2128075"/>
              <a:ext cx="246769" cy="34122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700" name="Полилиния: фигура 699"/>
            <p:cNvSpPr/>
            <p:nvPr/>
          </p:nvSpPr>
          <p:spPr>
            <a:xfrm>
              <a:off x="608883" y="1974928"/>
              <a:ext cx="187361" cy="161745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701" name="Полилиния: фигура 700"/>
            <p:cNvSpPr/>
            <p:nvPr/>
          </p:nvSpPr>
          <p:spPr>
            <a:xfrm>
              <a:off x="528778" y="2014961"/>
              <a:ext cx="170157" cy="238318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702" name="Полилиния: фигура 701"/>
            <p:cNvSpPr/>
            <p:nvPr/>
          </p:nvSpPr>
          <p:spPr>
            <a:xfrm>
              <a:off x="526358" y="2012274"/>
              <a:ext cx="170158" cy="238587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  <p:sp>
          <p:nvSpPr>
            <p:cNvPr id="703" name="Полилиния: фигура 702"/>
            <p:cNvSpPr/>
            <p:nvPr/>
          </p:nvSpPr>
          <p:spPr>
            <a:xfrm>
              <a:off x="552702" y="2028664"/>
              <a:ext cx="127685" cy="204196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defTabSz="42204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662" dirty="0">
                <a:solidFill>
                  <a:prstClr val="black"/>
                </a:solidFill>
                <a:latin typeface="Calibri" panose="020F0502020204030204"/>
                <a:cs typeface="+mn-cs"/>
              </a:endParaRPr>
            </a:p>
          </p:txBody>
        </p:sp>
      </p:grpSp>
      <p:sp>
        <p:nvSpPr>
          <p:cNvPr id="14349" name="TextBox 703"/>
          <p:cNvSpPr txBox="1">
            <a:spLocks noChangeArrowheads="1"/>
          </p:cNvSpPr>
          <p:nvPr/>
        </p:nvSpPr>
        <p:spPr bwMode="auto">
          <a:xfrm>
            <a:off x="5554878" y="2261466"/>
            <a:ext cx="5743575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400" dirty="0">
                <a:solidFill>
                  <a:srgbClr val="FFDD00"/>
                </a:solidFill>
                <a:latin typeface="Proxima Nova Bl"/>
              </a:rPr>
              <a:t>Звіт про роботу Корюківського РВП ГУНП </a:t>
            </a:r>
          </a:p>
          <a:p>
            <a:pPr algn="ctr"/>
            <a:r>
              <a:rPr lang="uk-UA" sz="3400" dirty="0">
                <a:solidFill>
                  <a:srgbClr val="FFDD00"/>
                </a:solidFill>
                <a:latin typeface="Proxima Nova Bl"/>
              </a:rPr>
              <a:t>в Чернігівській області </a:t>
            </a:r>
          </a:p>
          <a:p>
            <a:pPr algn="ctr"/>
            <a:r>
              <a:rPr lang="uk-UA" sz="3400" dirty="0">
                <a:solidFill>
                  <a:srgbClr val="FFDD00"/>
                </a:solidFill>
                <a:latin typeface="Proxima Nova Bl"/>
              </a:rPr>
              <a:t>за </a:t>
            </a:r>
            <a:r>
              <a:rPr lang="uk-UA" sz="4800" dirty="0">
                <a:solidFill>
                  <a:srgbClr val="FFDD00"/>
                </a:solidFill>
                <a:latin typeface="Proxima Nova Bl"/>
              </a:rPr>
              <a:t>2022</a:t>
            </a:r>
            <a:r>
              <a:rPr lang="uk-UA" sz="3400" dirty="0">
                <a:solidFill>
                  <a:srgbClr val="FFDD00"/>
                </a:solidFill>
                <a:latin typeface="Proxima Nova Bl"/>
              </a:rPr>
              <a:t> рік</a:t>
            </a:r>
          </a:p>
        </p:txBody>
      </p:sp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587" name="Прямоугольник 1586"/>
          <p:cNvSpPr/>
          <p:nvPr/>
        </p:nvSpPr>
        <p:spPr>
          <a:xfrm>
            <a:off x="344488" y="206375"/>
            <a:ext cx="11239500" cy="6388100"/>
          </a:xfrm>
          <a:prstGeom prst="rect">
            <a:avLst/>
          </a:prstGeom>
          <a:gradFill>
            <a:gsLst>
              <a:gs pos="0">
                <a:srgbClr val="942642">
                  <a:alpha val="55000"/>
                </a:srgbClr>
              </a:gs>
              <a:gs pos="85000">
                <a:srgbClr val="0C183B">
                  <a:alpha val="55000"/>
                </a:srgbClr>
              </a:gs>
              <a:gs pos="15000">
                <a:srgbClr val="0C183B">
                  <a:alpha val="55000"/>
                </a:srgbClr>
              </a:gs>
              <a:gs pos="100000">
                <a:srgbClr val="007BAF">
                  <a:alpha val="5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grpSp>
        <p:nvGrpSpPr>
          <p:cNvPr id="15370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15371" name="TextBox 470"/>
          <p:cNvSpPr txBox="1">
            <a:spLocks noChangeArrowheads="1"/>
          </p:cNvSpPr>
          <p:nvPr/>
        </p:nvSpPr>
        <p:spPr bwMode="auto">
          <a:xfrm>
            <a:off x="1355725" y="1930400"/>
            <a:ext cx="3627438" cy="264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01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2" name="Прямоугольник 471"/>
          <p:cNvSpPr/>
          <p:nvPr/>
        </p:nvSpPr>
        <p:spPr>
          <a:xfrm>
            <a:off x="5229225" y="2247900"/>
            <a:ext cx="68263" cy="2009775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15373" name="TextBox 472"/>
          <p:cNvSpPr txBox="1">
            <a:spLocks noChangeArrowheads="1"/>
          </p:cNvSpPr>
          <p:nvPr/>
        </p:nvSpPr>
        <p:spPr bwMode="auto">
          <a:xfrm>
            <a:off x="5934075" y="2608263"/>
            <a:ext cx="5438775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Повідомлення громадян</a:t>
            </a:r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115888" y="47625"/>
            <a:ext cx="11503025" cy="65659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951788" y="206375"/>
            <a:ext cx="3605212" cy="3051175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16393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pic>
        <p:nvPicPr>
          <p:cNvPr id="1120" name="Рисунок 1119"/>
          <p:cNvPicPr>
            <a:picLocks noChangeAspect="1"/>
          </p:cNvPicPr>
          <p:nvPr/>
        </p:nvPicPr>
        <p:blipFill rotWithShape="1">
          <a:blip r:embed="rId2" cstate="print"/>
          <a:srcRect l="10542" r="12188"/>
          <a:stretch/>
        </p:blipFill>
        <p:spPr>
          <a:xfrm>
            <a:off x="3882980" y="5059425"/>
            <a:ext cx="3814547" cy="851592"/>
          </a:xfrm>
          <a:prstGeom prst="leftArrow">
            <a:avLst>
              <a:gd name="adj1" fmla="val 100000"/>
              <a:gd name="adj2" fmla="val 56309"/>
            </a:avLst>
          </a:prstGeom>
        </p:spPr>
      </p:pic>
      <p:sp>
        <p:nvSpPr>
          <p:cNvPr id="16395" name="TextBox 117"/>
          <p:cNvSpPr txBox="1">
            <a:spLocks noChangeArrowheads="1"/>
          </p:cNvSpPr>
          <p:nvPr/>
        </p:nvSpPr>
        <p:spPr bwMode="auto">
          <a:xfrm>
            <a:off x="1552575" y="731838"/>
            <a:ext cx="21336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Повідомлення громадян</a:t>
            </a:r>
          </a:p>
        </p:txBody>
      </p:sp>
      <p:sp>
        <p:nvSpPr>
          <p:cNvPr id="16396" name="Прямоугольник 581"/>
          <p:cNvSpPr>
            <a:spLocks noChangeArrowheads="1"/>
          </p:cNvSpPr>
          <p:nvPr/>
        </p:nvSpPr>
        <p:spPr bwMode="auto">
          <a:xfrm>
            <a:off x="7966075" y="3236913"/>
            <a:ext cx="3584575" cy="3357562"/>
          </a:xfrm>
          <a:prstGeom prst="rect">
            <a:avLst/>
          </a:prstGeom>
          <a:solidFill>
            <a:srgbClr val="FFDD00"/>
          </a:solidFill>
          <a:ln w="4933">
            <a:noFill/>
            <a:miter lim="800000"/>
            <a:headEnd/>
            <a:tailEnd/>
          </a:ln>
        </p:spPr>
        <p:txBody>
          <a:bodyPr anchor="ctr"/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16397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grpSp>
        <p:nvGrpSpPr>
          <p:cNvPr id="16398" name="Группа 94"/>
          <p:cNvGrpSpPr>
            <a:grpSpLocks noChangeAspect="1"/>
          </p:cNvGrpSpPr>
          <p:nvPr/>
        </p:nvGrpSpPr>
        <p:grpSpPr bwMode="auto">
          <a:xfrm>
            <a:off x="1571625" y="2043113"/>
            <a:ext cx="708025" cy="795337"/>
            <a:chOff x="1635469" y="2285681"/>
            <a:chExt cx="2254796" cy="2538607"/>
          </a:xfrm>
        </p:grpSpPr>
        <p:sp>
          <p:nvSpPr>
            <p:cNvPr id="16445" name="Полилиния: фигура 6"/>
            <p:cNvSpPr>
              <a:spLocks/>
            </p:cNvSpPr>
            <p:nvPr/>
          </p:nvSpPr>
          <p:spPr bwMode="auto">
            <a:xfrm>
              <a:off x="2238495" y="2459676"/>
              <a:ext cx="1050319" cy="1406233"/>
            </a:xfrm>
            <a:custGeom>
              <a:avLst/>
              <a:gdLst>
                <a:gd name="T0" fmla="*/ 453031 w 1050319"/>
                <a:gd name="T1" fmla="*/ 1398001 h 1406233"/>
                <a:gd name="T2" fmla="*/ 339566 w 1050319"/>
                <a:gd name="T3" fmla="*/ 1350053 h 1406233"/>
                <a:gd name="T4" fmla="*/ 194732 w 1050319"/>
                <a:gd name="T5" fmla="*/ 1195892 h 1406233"/>
                <a:gd name="T6" fmla="*/ 184781 w 1050319"/>
                <a:gd name="T7" fmla="*/ 1178042 h 1406233"/>
                <a:gd name="T8" fmla="*/ 155260 w 1050319"/>
                <a:gd name="T9" fmla="*/ 1111563 h 1406233"/>
                <a:gd name="T10" fmla="*/ 118676 w 1050319"/>
                <a:gd name="T11" fmla="*/ 1039190 h 1406233"/>
                <a:gd name="T12" fmla="*/ 12484 w 1050319"/>
                <a:gd name="T13" fmla="*/ 834844 h 1406233"/>
                <a:gd name="T14" fmla="*/ 35325 w 1050319"/>
                <a:gd name="T15" fmla="*/ 649582 h 1406233"/>
                <a:gd name="T16" fmla="*/ 52376 w 1050319"/>
                <a:gd name="T17" fmla="*/ 544363 h 1406233"/>
                <a:gd name="T18" fmla="*/ 56453 w 1050319"/>
                <a:gd name="T19" fmla="*/ 395897 h 1406233"/>
                <a:gd name="T20" fmla="*/ 180612 w 1050319"/>
                <a:gd name="T21" fmla="*/ 119439 h 1406233"/>
                <a:gd name="T22" fmla="*/ 526065 w 1050319"/>
                <a:gd name="T23" fmla="*/ 1216 h 1406233"/>
                <a:gd name="T24" fmla="*/ 981259 w 1050319"/>
                <a:gd name="T25" fmla="*/ 305288 h 1406233"/>
                <a:gd name="T26" fmla="*/ 997375 w 1050319"/>
                <a:gd name="T27" fmla="*/ 491220 h 1406233"/>
                <a:gd name="T28" fmla="*/ 1013095 w 1050319"/>
                <a:gd name="T29" fmla="*/ 648332 h 1406233"/>
                <a:gd name="T30" fmla="*/ 1036321 w 1050319"/>
                <a:gd name="T31" fmla="*/ 850556 h 1406233"/>
                <a:gd name="T32" fmla="*/ 942830 w 1050319"/>
                <a:gd name="T33" fmla="*/ 1025467 h 1406233"/>
                <a:gd name="T34" fmla="*/ 908274 w 1050319"/>
                <a:gd name="T35" fmla="*/ 1080753 h 1406233"/>
                <a:gd name="T36" fmla="*/ 896382 w 1050319"/>
                <a:gd name="T37" fmla="*/ 1111891 h 1406233"/>
                <a:gd name="T38" fmla="*/ 883746 w 1050319"/>
                <a:gd name="T39" fmla="*/ 1139892 h 1406233"/>
                <a:gd name="T40" fmla="*/ 686112 w 1050319"/>
                <a:gd name="T41" fmla="*/ 1362955 h 1406233"/>
                <a:gd name="T42" fmla="*/ 453031 w 1050319"/>
                <a:gd name="T43" fmla="*/ 1398001 h 140623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050319" h="1406233">
                  <a:moveTo>
                    <a:pt x="453031" y="1398001"/>
                  </a:moveTo>
                  <a:cubicBezTo>
                    <a:pt x="422420" y="1391321"/>
                    <a:pt x="360299" y="1365071"/>
                    <a:pt x="339566" y="1350053"/>
                  </a:cubicBezTo>
                  <a:cubicBezTo>
                    <a:pt x="279335" y="1306427"/>
                    <a:pt x="206467" y="1228865"/>
                    <a:pt x="194732" y="1195892"/>
                  </a:cubicBezTo>
                  <a:cubicBezTo>
                    <a:pt x="192905" y="1190757"/>
                    <a:pt x="188427" y="1182726"/>
                    <a:pt x="184781" y="1178042"/>
                  </a:cubicBezTo>
                  <a:cubicBezTo>
                    <a:pt x="181132" y="1173358"/>
                    <a:pt x="167849" y="1143443"/>
                    <a:pt x="155260" y="1111563"/>
                  </a:cubicBezTo>
                  <a:cubicBezTo>
                    <a:pt x="142671" y="1079685"/>
                    <a:pt x="126207" y="1047118"/>
                    <a:pt x="118676" y="1039190"/>
                  </a:cubicBezTo>
                  <a:cubicBezTo>
                    <a:pt x="74968" y="993198"/>
                    <a:pt x="32194" y="910887"/>
                    <a:pt x="12484" y="834844"/>
                  </a:cubicBezTo>
                  <a:cubicBezTo>
                    <a:pt x="-9578" y="749738"/>
                    <a:pt x="2185" y="654335"/>
                    <a:pt x="35325" y="649582"/>
                  </a:cubicBezTo>
                  <a:cubicBezTo>
                    <a:pt x="47689" y="647807"/>
                    <a:pt x="48491" y="642864"/>
                    <a:pt x="52376" y="544363"/>
                  </a:cubicBezTo>
                  <a:cubicBezTo>
                    <a:pt x="54619" y="487519"/>
                    <a:pt x="56453" y="420709"/>
                    <a:pt x="56453" y="395897"/>
                  </a:cubicBezTo>
                  <a:cubicBezTo>
                    <a:pt x="56453" y="304572"/>
                    <a:pt x="107269" y="191421"/>
                    <a:pt x="180612" y="119439"/>
                  </a:cubicBezTo>
                  <a:cubicBezTo>
                    <a:pt x="261678" y="39878"/>
                    <a:pt x="374652" y="1216"/>
                    <a:pt x="526065" y="1216"/>
                  </a:cubicBezTo>
                  <a:cubicBezTo>
                    <a:pt x="764490" y="1216"/>
                    <a:pt x="917575" y="103478"/>
                    <a:pt x="981259" y="305288"/>
                  </a:cubicBezTo>
                  <a:cubicBezTo>
                    <a:pt x="987170" y="324020"/>
                    <a:pt x="992813" y="389102"/>
                    <a:pt x="997375" y="491220"/>
                  </a:cubicBezTo>
                  <a:cubicBezTo>
                    <a:pt x="1003054" y="618276"/>
                    <a:pt x="1006061" y="648332"/>
                    <a:pt x="1013095" y="648332"/>
                  </a:cubicBezTo>
                  <a:cubicBezTo>
                    <a:pt x="1050112" y="648332"/>
                    <a:pt x="1063851" y="767952"/>
                    <a:pt x="1036321" y="850556"/>
                  </a:cubicBezTo>
                  <a:cubicBezTo>
                    <a:pt x="1018302" y="904628"/>
                    <a:pt x="970552" y="993959"/>
                    <a:pt x="942830" y="1025467"/>
                  </a:cubicBezTo>
                  <a:cubicBezTo>
                    <a:pt x="928133" y="1042170"/>
                    <a:pt x="912585" y="1067046"/>
                    <a:pt x="908274" y="1080753"/>
                  </a:cubicBezTo>
                  <a:cubicBezTo>
                    <a:pt x="903966" y="1094457"/>
                    <a:pt x="898612" y="1108469"/>
                    <a:pt x="896382" y="1111891"/>
                  </a:cubicBezTo>
                  <a:cubicBezTo>
                    <a:pt x="894150" y="1115314"/>
                    <a:pt x="888463" y="1127912"/>
                    <a:pt x="883746" y="1139892"/>
                  </a:cubicBezTo>
                  <a:cubicBezTo>
                    <a:pt x="848152" y="1230271"/>
                    <a:pt x="769104" y="1319489"/>
                    <a:pt x="686112" y="1362955"/>
                  </a:cubicBezTo>
                  <a:cubicBezTo>
                    <a:pt x="606168" y="1404824"/>
                    <a:pt x="534007" y="1415675"/>
                    <a:pt x="453031" y="1398001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6446" name="Полилиния: фигура 7"/>
            <p:cNvSpPr>
              <a:spLocks/>
            </p:cNvSpPr>
            <p:nvPr/>
          </p:nvSpPr>
          <p:spPr bwMode="auto">
            <a:xfrm>
              <a:off x="1952179" y="2285681"/>
              <a:ext cx="1625257" cy="1505790"/>
            </a:xfrm>
            <a:custGeom>
              <a:avLst/>
              <a:gdLst>
                <a:gd name="T0" fmla="*/ 1399754 w 1625257"/>
                <a:gd name="T1" fmla="*/ 1498348 h 1505789"/>
                <a:gd name="T2" fmla="*/ 1338332 w 1625257"/>
                <a:gd name="T3" fmla="*/ 1452957 h 1505789"/>
                <a:gd name="T4" fmla="*/ 1332730 w 1625257"/>
                <a:gd name="T5" fmla="*/ 1444555 h 1505789"/>
                <a:gd name="T6" fmla="*/ 1319845 w 1625257"/>
                <a:gd name="T7" fmla="*/ 1414190 h 1505789"/>
                <a:gd name="T8" fmla="*/ 1387468 w 1625257"/>
                <a:gd name="T9" fmla="*/ 1279953 h 1505789"/>
                <a:gd name="T10" fmla="*/ 1419892 w 1625257"/>
                <a:gd name="T11" fmla="*/ 1239981 h 1505789"/>
                <a:gd name="T12" fmla="*/ 1425280 w 1625257"/>
                <a:gd name="T13" fmla="*/ 524509 h 1505789"/>
                <a:gd name="T14" fmla="*/ 1414854 w 1625257"/>
                <a:gd name="T15" fmla="*/ 474947 h 1505789"/>
                <a:gd name="T16" fmla="*/ 1347258 w 1625257"/>
                <a:gd name="T17" fmla="*/ 333054 h 1505789"/>
                <a:gd name="T18" fmla="*/ 1203339 w 1625257"/>
                <a:gd name="T19" fmla="*/ 188659 h 1505789"/>
                <a:gd name="T20" fmla="*/ 1158228 w 1625257"/>
                <a:gd name="T21" fmla="*/ 162765 h 1505789"/>
                <a:gd name="T22" fmla="*/ 1151664 w 1625257"/>
                <a:gd name="T23" fmla="*/ 157607 h 1505789"/>
                <a:gd name="T24" fmla="*/ 1073886 w 1625257"/>
                <a:gd name="T25" fmla="*/ 118439 h 1505789"/>
                <a:gd name="T26" fmla="*/ 834328 w 1625257"/>
                <a:gd name="T27" fmla="*/ 71775 h 1505789"/>
                <a:gd name="T28" fmla="*/ 348872 w 1625257"/>
                <a:gd name="T29" fmla="*/ 249877 h 1505789"/>
                <a:gd name="T30" fmla="*/ 233441 w 1625257"/>
                <a:gd name="T31" fmla="*/ 411691 h 1505789"/>
                <a:gd name="T32" fmla="*/ 193435 w 1625257"/>
                <a:gd name="T33" fmla="*/ 811916 h 1505789"/>
                <a:gd name="T34" fmla="*/ 193435 w 1625257"/>
                <a:gd name="T35" fmla="*/ 1072177 h 1505789"/>
                <a:gd name="T36" fmla="*/ 175246 w 1625257"/>
                <a:gd name="T37" fmla="*/ 1090363 h 1505789"/>
                <a:gd name="T38" fmla="*/ 133245 w 1625257"/>
                <a:gd name="T39" fmla="*/ 1108457 h 1505789"/>
                <a:gd name="T40" fmla="*/ 3548 w 1625257"/>
                <a:gd name="T41" fmla="*/ 1019374 h 1505789"/>
                <a:gd name="T42" fmla="*/ 1689 w 1625257"/>
                <a:gd name="T43" fmla="*/ 806772 h 1505789"/>
                <a:gd name="T44" fmla="*/ 3655 w 1625257"/>
                <a:gd name="T45" fmla="*/ 620103 h 1505789"/>
                <a:gd name="T46" fmla="*/ 22322 w 1625257"/>
                <a:gd name="T47" fmla="*/ 599256 h 1505789"/>
                <a:gd name="T48" fmla="*/ 96387 w 1625257"/>
                <a:gd name="T49" fmla="*/ 560991 h 1505789"/>
                <a:gd name="T50" fmla="*/ 124661 w 1625257"/>
                <a:gd name="T51" fmla="*/ 537658 h 1505789"/>
                <a:gd name="T52" fmla="*/ 131177 w 1625257"/>
                <a:gd name="T53" fmla="*/ 503721 h 1505789"/>
                <a:gd name="T54" fmla="*/ 149035 w 1625257"/>
                <a:gd name="T55" fmla="*/ 438387 h 1505789"/>
                <a:gd name="T56" fmla="*/ 576104 w 1625257"/>
                <a:gd name="T57" fmla="*/ 35510 h 1505789"/>
                <a:gd name="T58" fmla="*/ 812551 w 1625257"/>
                <a:gd name="T59" fmla="*/ 1216 h 1505789"/>
                <a:gd name="T60" fmla="*/ 1137107 w 1625257"/>
                <a:gd name="T61" fmla="*/ 70954 h 1505789"/>
                <a:gd name="T62" fmla="*/ 1257443 w 1625257"/>
                <a:gd name="T63" fmla="*/ 144983 h 1505789"/>
                <a:gd name="T64" fmla="*/ 1265221 w 1625257"/>
                <a:gd name="T65" fmla="*/ 150335 h 1505789"/>
                <a:gd name="T66" fmla="*/ 1388111 w 1625257"/>
                <a:gd name="T67" fmla="*/ 271282 h 1505789"/>
                <a:gd name="T68" fmla="*/ 1399318 w 1625257"/>
                <a:gd name="T69" fmla="*/ 287318 h 1505789"/>
                <a:gd name="T70" fmla="*/ 1450236 w 1625257"/>
                <a:gd name="T71" fmla="*/ 374323 h 1505789"/>
                <a:gd name="T72" fmla="*/ 1494407 w 1625257"/>
                <a:gd name="T73" fmla="*/ 511213 h 1505789"/>
                <a:gd name="T74" fmla="*/ 1532903 w 1625257"/>
                <a:gd name="T75" fmla="*/ 560897 h 1505789"/>
                <a:gd name="T76" fmla="*/ 1611985 w 1625257"/>
                <a:gd name="T77" fmla="*/ 616740 h 1505789"/>
                <a:gd name="T78" fmla="*/ 1624557 w 1625257"/>
                <a:gd name="T79" fmla="*/ 832121 h 1505789"/>
                <a:gd name="T80" fmla="*/ 1611781 w 1625257"/>
                <a:gd name="T81" fmla="*/ 1045588 h 1505789"/>
                <a:gd name="T82" fmla="*/ 1531828 w 1625257"/>
                <a:gd name="T83" fmla="*/ 1103594 h 1505789"/>
                <a:gd name="T84" fmla="*/ 1503827 w 1625257"/>
                <a:gd name="T85" fmla="*/ 1135684 h 1505789"/>
                <a:gd name="T86" fmla="*/ 1493262 w 1625257"/>
                <a:gd name="T87" fmla="*/ 1219346 h 1505789"/>
                <a:gd name="T88" fmla="*/ 1485763 w 1625257"/>
                <a:gd name="T89" fmla="*/ 1277253 h 1505789"/>
                <a:gd name="T90" fmla="*/ 1510458 w 1625257"/>
                <a:gd name="T91" fmla="*/ 1303346 h 1505789"/>
                <a:gd name="T92" fmla="*/ 1538130 w 1625257"/>
                <a:gd name="T93" fmla="*/ 1435221 h 1505789"/>
                <a:gd name="T94" fmla="*/ 1469595 w 1625257"/>
                <a:gd name="T95" fmla="*/ 1497233 h 1505789"/>
                <a:gd name="T96" fmla="*/ 1399754 w 1625257"/>
                <a:gd name="T97" fmla="*/ 1498348 h 150578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625257" h="1505789">
                  <a:moveTo>
                    <a:pt x="1399754" y="1498347"/>
                  </a:moveTo>
                  <a:cubicBezTo>
                    <a:pt x="1372438" y="1489725"/>
                    <a:pt x="1338332" y="1464522"/>
                    <a:pt x="1338332" y="1452956"/>
                  </a:cubicBezTo>
                  <a:cubicBezTo>
                    <a:pt x="1338332" y="1448334"/>
                    <a:pt x="1335811" y="1444554"/>
                    <a:pt x="1332730" y="1444554"/>
                  </a:cubicBezTo>
                  <a:cubicBezTo>
                    <a:pt x="1329649" y="1444554"/>
                    <a:pt x="1323852" y="1430890"/>
                    <a:pt x="1319845" y="1414189"/>
                  </a:cubicBezTo>
                  <a:cubicBezTo>
                    <a:pt x="1306472" y="1358445"/>
                    <a:pt x="1333827" y="1304142"/>
                    <a:pt x="1387468" y="1279952"/>
                  </a:cubicBezTo>
                  <a:cubicBezTo>
                    <a:pt x="1408771" y="1270345"/>
                    <a:pt x="1413413" y="1264626"/>
                    <a:pt x="1419892" y="1239980"/>
                  </a:cubicBezTo>
                  <a:cubicBezTo>
                    <a:pt x="1430509" y="1199595"/>
                    <a:pt x="1435285" y="565205"/>
                    <a:pt x="1425280" y="524509"/>
                  </a:cubicBezTo>
                  <a:cubicBezTo>
                    <a:pt x="1421377" y="508639"/>
                    <a:pt x="1416686" y="486339"/>
                    <a:pt x="1414854" y="474947"/>
                  </a:cubicBezTo>
                  <a:cubicBezTo>
                    <a:pt x="1410800" y="449732"/>
                    <a:pt x="1375912" y="376501"/>
                    <a:pt x="1347258" y="333054"/>
                  </a:cubicBezTo>
                  <a:cubicBezTo>
                    <a:pt x="1317742" y="288304"/>
                    <a:pt x="1248991" y="219324"/>
                    <a:pt x="1203339" y="188659"/>
                  </a:cubicBezTo>
                  <a:cubicBezTo>
                    <a:pt x="1182139" y="174418"/>
                    <a:pt x="1161837" y="162765"/>
                    <a:pt x="1158228" y="162765"/>
                  </a:cubicBezTo>
                  <a:cubicBezTo>
                    <a:pt x="1154619" y="162765"/>
                    <a:pt x="1151664" y="160444"/>
                    <a:pt x="1151664" y="157607"/>
                  </a:cubicBezTo>
                  <a:cubicBezTo>
                    <a:pt x="1151664" y="153158"/>
                    <a:pt x="1135302" y="144919"/>
                    <a:pt x="1073886" y="118439"/>
                  </a:cubicBezTo>
                  <a:cubicBezTo>
                    <a:pt x="1008010" y="90038"/>
                    <a:pt x="936725" y="76152"/>
                    <a:pt x="834328" y="71775"/>
                  </a:cubicBezTo>
                  <a:cubicBezTo>
                    <a:pt x="649129" y="63859"/>
                    <a:pt x="472242" y="128754"/>
                    <a:pt x="348872" y="249877"/>
                  </a:cubicBezTo>
                  <a:cubicBezTo>
                    <a:pt x="296908" y="300895"/>
                    <a:pt x="266870" y="343005"/>
                    <a:pt x="233441" y="411691"/>
                  </a:cubicBezTo>
                  <a:cubicBezTo>
                    <a:pt x="196650" y="487290"/>
                    <a:pt x="193437" y="519436"/>
                    <a:pt x="193435" y="811915"/>
                  </a:cubicBezTo>
                  <a:lnTo>
                    <a:pt x="193435" y="1072176"/>
                  </a:lnTo>
                  <a:lnTo>
                    <a:pt x="175246" y="1090362"/>
                  </a:lnTo>
                  <a:cubicBezTo>
                    <a:pt x="161422" y="1104186"/>
                    <a:pt x="151345" y="1108529"/>
                    <a:pt x="133245" y="1108456"/>
                  </a:cubicBezTo>
                  <a:cubicBezTo>
                    <a:pt x="69629" y="1108203"/>
                    <a:pt x="10681" y="1067716"/>
                    <a:pt x="3548" y="1019373"/>
                  </a:cubicBezTo>
                  <a:cubicBezTo>
                    <a:pt x="1445" y="1005109"/>
                    <a:pt x="606" y="909438"/>
                    <a:pt x="1689" y="806771"/>
                  </a:cubicBezTo>
                  <a:lnTo>
                    <a:pt x="3655" y="620103"/>
                  </a:lnTo>
                  <a:lnTo>
                    <a:pt x="22322" y="599256"/>
                  </a:lnTo>
                  <a:cubicBezTo>
                    <a:pt x="46054" y="572749"/>
                    <a:pt x="68815" y="560991"/>
                    <a:pt x="96387" y="560991"/>
                  </a:cubicBezTo>
                  <a:cubicBezTo>
                    <a:pt x="116271" y="560991"/>
                    <a:pt x="118750" y="558945"/>
                    <a:pt x="124661" y="537658"/>
                  </a:cubicBezTo>
                  <a:cubicBezTo>
                    <a:pt x="128225" y="524825"/>
                    <a:pt x="131157" y="509553"/>
                    <a:pt x="131177" y="503721"/>
                  </a:cubicBezTo>
                  <a:cubicBezTo>
                    <a:pt x="131202" y="497890"/>
                    <a:pt x="139231" y="468491"/>
                    <a:pt x="149035" y="438387"/>
                  </a:cubicBezTo>
                  <a:cubicBezTo>
                    <a:pt x="209393" y="253041"/>
                    <a:pt x="367367" y="104014"/>
                    <a:pt x="576104" y="35510"/>
                  </a:cubicBezTo>
                  <a:cubicBezTo>
                    <a:pt x="652123" y="10562"/>
                    <a:pt x="716561" y="1216"/>
                    <a:pt x="812551" y="1216"/>
                  </a:cubicBezTo>
                  <a:cubicBezTo>
                    <a:pt x="940913" y="1216"/>
                    <a:pt x="1031465" y="20673"/>
                    <a:pt x="1137107" y="70954"/>
                  </a:cubicBezTo>
                  <a:cubicBezTo>
                    <a:pt x="1189210" y="95752"/>
                    <a:pt x="1257443" y="137729"/>
                    <a:pt x="1257443" y="144983"/>
                  </a:cubicBezTo>
                  <a:cubicBezTo>
                    <a:pt x="1257443" y="147919"/>
                    <a:pt x="1260942" y="150327"/>
                    <a:pt x="1265221" y="150335"/>
                  </a:cubicBezTo>
                  <a:cubicBezTo>
                    <a:pt x="1272971" y="150360"/>
                    <a:pt x="1388111" y="263669"/>
                    <a:pt x="1388111" y="271282"/>
                  </a:cubicBezTo>
                  <a:cubicBezTo>
                    <a:pt x="1388111" y="273485"/>
                    <a:pt x="1393153" y="280700"/>
                    <a:pt x="1399318" y="287318"/>
                  </a:cubicBezTo>
                  <a:cubicBezTo>
                    <a:pt x="1409617" y="298371"/>
                    <a:pt x="1418941" y="314303"/>
                    <a:pt x="1450236" y="374323"/>
                  </a:cubicBezTo>
                  <a:cubicBezTo>
                    <a:pt x="1466329" y="405183"/>
                    <a:pt x="1485285" y="463934"/>
                    <a:pt x="1494407" y="511213"/>
                  </a:cubicBezTo>
                  <a:cubicBezTo>
                    <a:pt x="1502921" y="555349"/>
                    <a:pt x="1507108" y="560752"/>
                    <a:pt x="1532903" y="560897"/>
                  </a:cubicBezTo>
                  <a:cubicBezTo>
                    <a:pt x="1558506" y="561038"/>
                    <a:pt x="1597679" y="588700"/>
                    <a:pt x="1611985" y="616740"/>
                  </a:cubicBezTo>
                  <a:cubicBezTo>
                    <a:pt x="1623790" y="639882"/>
                    <a:pt x="1624557" y="653019"/>
                    <a:pt x="1624557" y="832120"/>
                  </a:cubicBezTo>
                  <a:cubicBezTo>
                    <a:pt x="1624557" y="1012977"/>
                    <a:pt x="1623895" y="1024033"/>
                    <a:pt x="1611781" y="1045587"/>
                  </a:cubicBezTo>
                  <a:cubicBezTo>
                    <a:pt x="1596504" y="1072766"/>
                    <a:pt x="1565953" y="1094932"/>
                    <a:pt x="1531828" y="1103593"/>
                  </a:cubicBezTo>
                  <a:cubicBezTo>
                    <a:pt x="1508556" y="1109499"/>
                    <a:pt x="1506685" y="1111645"/>
                    <a:pt x="1503827" y="1135683"/>
                  </a:cubicBezTo>
                  <a:cubicBezTo>
                    <a:pt x="1502142" y="1149850"/>
                    <a:pt x="1497389" y="1187497"/>
                    <a:pt x="1493262" y="1219345"/>
                  </a:cubicBezTo>
                  <a:lnTo>
                    <a:pt x="1485763" y="1277252"/>
                  </a:lnTo>
                  <a:lnTo>
                    <a:pt x="1510458" y="1303345"/>
                  </a:lnTo>
                  <a:cubicBezTo>
                    <a:pt x="1551998" y="1347237"/>
                    <a:pt x="1560353" y="1387065"/>
                    <a:pt x="1538130" y="1435220"/>
                  </a:cubicBezTo>
                  <a:cubicBezTo>
                    <a:pt x="1523355" y="1467228"/>
                    <a:pt x="1503362" y="1485320"/>
                    <a:pt x="1469595" y="1497232"/>
                  </a:cubicBezTo>
                  <a:cubicBezTo>
                    <a:pt x="1438740" y="1508118"/>
                    <a:pt x="1431109" y="1508240"/>
                    <a:pt x="1399754" y="1498347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6447" name="Полилиния: фигура 10"/>
            <p:cNvSpPr>
              <a:spLocks/>
            </p:cNvSpPr>
            <p:nvPr/>
          </p:nvSpPr>
          <p:spPr bwMode="auto">
            <a:xfrm>
              <a:off x="2656208" y="4002799"/>
              <a:ext cx="214046" cy="181690"/>
            </a:xfrm>
            <a:custGeom>
              <a:avLst/>
              <a:gdLst>
                <a:gd name="T0" fmla="*/ 39432 w 214046"/>
                <a:gd name="T1" fmla="*/ 172973 h 181690"/>
                <a:gd name="T2" fmla="*/ 19209 w 214046"/>
                <a:gd name="T3" fmla="*/ 125945 h 181690"/>
                <a:gd name="T4" fmla="*/ 5127 w 214046"/>
                <a:gd name="T5" fmla="*/ 51576 h 181690"/>
                <a:gd name="T6" fmla="*/ 2382 w 214046"/>
                <a:gd name="T7" fmla="*/ 8020 h 181690"/>
                <a:gd name="T8" fmla="*/ 108223 w 214046"/>
                <a:gd name="T9" fmla="*/ 1216 h 181690"/>
                <a:gd name="T10" fmla="*/ 213190 w 214046"/>
                <a:gd name="T11" fmla="*/ 9904 h 181690"/>
                <a:gd name="T12" fmla="*/ 208140 w 214046"/>
                <a:gd name="T13" fmla="*/ 61238 h 181690"/>
                <a:gd name="T14" fmla="*/ 195957 w 214046"/>
                <a:gd name="T15" fmla="*/ 131883 h 181690"/>
                <a:gd name="T16" fmla="*/ 116536 w 214046"/>
                <a:gd name="T17" fmla="*/ 180467 h 181690"/>
                <a:gd name="T18" fmla="*/ 39432 w 214046"/>
                <a:gd name="T19" fmla="*/ 172973 h 1816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4046" h="181690">
                  <a:moveTo>
                    <a:pt x="39432" y="172973"/>
                  </a:moveTo>
                  <a:cubicBezTo>
                    <a:pt x="30564" y="166599"/>
                    <a:pt x="24040" y="151429"/>
                    <a:pt x="19209" y="125945"/>
                  </a:cubicBezTo>
                  <a:cubicBezTo>
                    <a:pt x="15287" y="105254"/>
                    <a:pt x="8947" y="71789"/>
                    <a:pt x="5127" y="51576"/>
                  </a:cubicBezTo>
                  <a:cubicBezTo>
                    <a:pt x="1304" y="31361"/>
                    <a:pt x="70" y="11761"/>
                    <a:pt x="2382" y="8020"/>
                  </a:cubicBezTo>
                  <a:cubicBezTo>
                    <a:pt x="5149" y="3545"/>
                    <a:pt x="41385" y="1216"/>
                    <a:pt x="108223" y="1216"/>
                  </a:cubicBezTo>
                  <a:cubicBezTo>
                    <a:pt x="189468" y="1216"/>
                    <a:pt x="210527" y="2958"/>
                    <a:pt x="213190" y="9904"/>
                  </a:cubicBezTo>
                  <a:cubicBezTo>
                    <a:pt x="215024" y="14681"/>
                    <a:pt x="212752" y="37783"/>
                    <a:pt x="208140" y="61238"/>
                  </a:cubicBezTo>
                  <a:cubicBezTo>
                    <a:pt x="203530" y="84694"/>
                    <a:pt x="198047" y="116482"/>
                    <a:pt x="195957" y="131883"/>
                  </a:cubicBezTo>
                  <a:cubicBezTo>
                    <a:pt x="189777" y="177438"/>
                    <a:pt x="188338" y="178316"/>
                    <a:pt x="116536" y="180467"/>
                  </a:cubicBezTo>
                  <a:cubicBezTo>
                    <a:pt x="66989" y="181948"/>
                    <a:pt x="49562" y="180255"/>
                    <a:pt x="39432" y="172973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6448" name="Полилиния: фигура 15"/>
            <p:cNvSpPr>
              <a:spLocks/>
            </p:cNvSpPr>
            <p:nvPr/>
          </p:nvSpPr>
          <p:spPr bwMode="auto">
            <a:xfrm>
              <a:off x="2656018" y="4226801"/>
              <a:ext cx="216535" cy="373336"/>
            </a:xfrm>
            <a:custGeom>
              <a:avLst/>
              <a:gdLst>
                <a:gd name="T0" fmla="*/ 81686 w 216535"/>
                <a:gd name="T1" fmla="*/ 332552 h 373336"/>
                <a:gd name="T2" fmla="*/ 41717 w 216535"/>
                <a:gd name="T3" fmla="*/ 259440 h 373336"/>
                <a:gd name="T4" fmla="*/ 12343 w 216535"/>
                <a:gd name="T5" fmla="*/ 200791 h 373336"/>
                <a:gd name="T6" fmla="*/ 2198 w 216535"/>
                <a:gd name="T7" fmla="*/ 151013 h 373336"/>
                <a:gd name="T8" fmla="*/ 27682 w 216535"/>
                <a:gd name="T9" fmla="*/ 33883 h 373336"/>
                <a:gd name="T10" fmla="*/ 37638 w 216535"/>
                <a:gd name="T11" fmla="*/ 1216 h 373336"/>
                <a:gd name="T12" fmla="*/ 105697 w 216535"/>
                <a:gd name="T13" fmla="*/ 1216 h 373336"/>
                <a:gd name="T14" fmla="*/ 195619 w 216535"/>
                <a:gd name="T15" fmla="*/ 57216 h 373336"/>
                <a:gd name="T16" fmla="*/ 209318 w 216535"/>
                <a:gd name="T17" fmla="*/ 126450 h 373336"/>
                <a:gd name="T18" fmla="*/ 208305 w 216535"/>
                <a:gd name="T19" fmla="*/ 191784 h 373336"/>
                <a:gd name="T20" fmla="*/ 161115 w 216535"/>
                <a:gd name="T21" fmla="*/ 284329 h 373336"/>
                <a:gd name="T22" fmla="*/ 128913 w 216535"/>
                <a:gd name="T23" fmla="*/ 341885 h 373336"/>
                <a:gd name="T24" fmla="*/ 108517 w 216535"/>
                <a:gd name="T25" fmla="*/ 374552 h 373336"/>
                <a:gd name="T26" fmla="*/ 81686 w 216535"/>
                <a:gd name="T27" fmla="*/ 332552 h 3733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535" h="373336">
                  <a:moveTo>
                    <a:pt x="81686" y="332552"/>
                  </a:moveTo>
                  <a:cubicBezTo>
                    <a:pt x="68234" y="309452"/>
                    <a:pt x="50246" y="276551"/>
                    <a:pt x="41717" y="259440"/>
                  </a:cubicBezTo>
                  <a:cubicBezTo>
                    <a:pt x="33187" y="242329"/>
                    <a:pt x="19969" y="215936"/>
                    <a:pt x="12343" y="200791"/>
                  </a:cubicBezTo>
                  <a:cubicBezTo>
                    <a:pt x="2240" y="180733"/>
                    <a:pt x="-515" y="167216"/>
                    <a:pt x="2198" y="151013"/>
                  </a:cubicBezTo>
                  <a:cubicBezTo>
                    <a:pt x="11081" y="97940"/>
                    <a:pt x="18373" y="64426"/>
                    <a:pt x="27682" y="33883"/>
                  </a:cubicBezTo>
                  <a:lnTo>
                    <a:pt x="37638" y="1216"/>
                  </a:lnTo>
                  <a:lnTo>
                    <a:pt x="105697" y="1216"/>
                  </a:lnTo>
                  <a:cubicBezTo>
                    <a:pt x="183368" y="1216"/>
                    <a:pt x="187818" y="3986"/>
                    <a:pt x="195619" y="57216"/>
                  </a:cubicBezTo>
                  <a:cubicBezTo>
                    <a:pt x="197876" y="72615"/>
                    <a:pt x="204039" y="103771"/>
                    <a:pt x="209318" y="126450"/>
                  </a:cubicBezTo>
                  <a:cubicBezTo>
                    <a:pt x="218161" y="164456"/>
                    <a:pt x="218081" y="169573"/>
                    <a:pt x="208305" y="191784"/>
                  </a:cubicBezTo>
                  <a:cubicBezTo>
                    <a:pt x="195616" y="220608"/>
                    <a:pt x="180342" y="250564"/>
                    <a:pt x="161115" y="284329"/>
                  </a:cubicBezTo>
                  <a:cubicBezTo>
                    <a:pt x="153320" y="298018"/>
                    <a:pt x="138829" y="323918"/>
                    <a:pt x="128913" y="341885"/>
                  </a:cubicBezTo>
                  <a:cubicBezTo>
                    <a:pt x="119000" y="359852"/>
                    <a:pt x="109821" y="374552"/>
                    <a:pt x="108517" y="374552"/>
                  </a:cubicBezTo>
                  <a:cubicBezTo>
                    <a:pt x="107215" y="374552"/>
                    <a:pt x="95141" y="355651"/>
                    <a:pt x="81686" y="332552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596" name="Полилиния: фигура 595"/>
            <p:cNvSpPr/>
            <p:nvPr/>
          </p:nvSpPr>
          <p:spPr>
            <a:xfrm>
              <a:off x="1635469" y="3836208"/>
              <a:ext cx="2254796" cy="988080"/>
            </a:xfrm>
            <a:custGeom>
              <a:avLst/>
              <a:gdLst>
                <a:gd name="connsiteX0" fmla="*/ 1518545 w 2254796"/>
                <a:gd name="connsiteY0" fmla="*/ 0 h 987577"/>
                <a:gd name="connsiteX1" fmla="*/ 1560018 w 2254796"/>
                <a:gd name="connsiteY1" fmla="*/ 18607 h 987577"/>
                <a:gd name="connsiteX2" fmla="*/ 1686153 w 2254796"/>
                <a:gd name="connsiteY2" fmla="*/ 72850 h 987577"/>
                <a:gd name="connsiteX3" fmla="*/ 1902934 w 2254796"/>
                <a:gd name="connsiteY3" fmla="*/ 168145 h 987577"/>
                <a:gd name="connsiteX4" fmla="*/ 2165544 w 2254796"/>
                <a:gd name="connsiteY4" fmla="*/ 416196 h 987577"/>
                <a:gd name="connsiteX5" fmla="*/ 2215046 w 2254796"/>
                <a:gd name="connsiteY5" fmla="*/ 520743 h 987577"/>
                <a:gd name="connsiteX6" fmla="*/ 2220273 w 2254796"/>
                <a:gd name="connsiteY6" fmla="*/ 537841 h 987577"/>
                <a:gd name="connsiteX7" fmla="*/ 2239691 w 2254796"/>
                <a:gd name="connsiteY7" fmla="*/ 592816 h 987577"/>
                <a:gd name="connsiteX8" fmla="*/ 2254687 w 2254796"/>
                <a:gd name="connsiteY8" fmla="*/ 726792 h 987577"/>
                <a:gd name="connsiteX9" fmla="*/ 2204045 w 2254796"/>
                <a:gd name="connsiteY9" fmla="*/ 860275 h 987577"/>
                <a:gd name="connsiteX10" fmla="*/ 2051726 w 2254796"/>
                <a:gd name="connsiteY10" fmla="*/ 901533 h 987577"/>
                <a:gd name="connsiteX11" fmla="*/ 2007800 w 2254796"/>
                <a:gd name="connsiteY11" fmla="*/ 907335 h 987577"/>
                <a:gd name="connsiteX12" fmla="*/ 1760820 w 2254796"/>
                <a:gd name="connsiteY12" fmla="*/ 945094 h 987577"/>
                <a:gd name="connsiteX13" fmla="*/ 1664375 w 2254796"/>
                <a:gd name="connsiteY13" fmla="*/ 957563 h 987577"/>
                <a:gd name="connsiteX14" fmla="*/ 1403040 w 2254796"/>
                <a:gd name="connsiteY14" fmla="*/ 982328 h 987577"/>
                <a:gd name="connsiteX15" fmla="*/ 830591 w 2254796"/>
                <a:gd name="connsiteY15" fmla="*/ 981333 h 987577"/>
                <a:gd name="connsiteX16" fmla="*/ 342142 w 2254796"/>
                <a:gd name="connsiteY16" fmla="*/ 922266 h 987577"/>
                <a:gd name="connsiteX17" fmla="*/ 205252 w 2254796"/>
                <a:gd name="connsiteY17" fmla="*/ 901304 h 987577"/>
                <a:gd name="connsiteX18" fmla="*/ 14596 w 2254796"/>
                <a:gd name="connsiteY18" fmla="*/ 829380 h 987577"/>
                <a:gd name="connsiteX19" fmla="*/ 1450 w 2254796"/>
                <a:gd name="connsiteY19" fmla="*/ 722683 h 987577"/>
                <a:gd name="connsiteX20" fmla="*/ 24191 w 2254796"/>
                <a:gd name="connsiteY20" fmla="*/ 572646 h 987577"/>
                <a:gd name="connsiteX21" fmla="*/ 94017 w 2254796"/>
                <a:gd name="connsiteY21" fmla="*/ 417234 h 987577"/>
                <a:gd name="connsiteX22" fmla="*/ 99473 w 2254796"/>
                <a:gd name="connsiteY22" fmla="*/ 408988 h 987577"/>
                <a:gd name="connsiteX23" fmla="*/ 128273 w 2254796"/>
                <a:gd name="connsiteY23" fmla="*/ 358299 h 987577"/>
                <a:gd name="connsiteX24" fmla="*/ 469699 w 2254796"/>
                <a:gd name="connsiteY24" fmla="*/ 114766 h 987577"/>
                <a:gd name="connsiteX25" fmla="*/ 632680 w 2254796"/>
                <a:gd name="connsiteY25" fmla="*/ 46246 h 987577"/>
                <a:gd name="connsiteX26" fmla="*/ 746665 w 2254796"/>
                <a:gd name="connsiteY26" fmla="*/ 35589 h 987577"/>
                <a:gd name="connsiteX27" fmla="*/ 756165 w 2254796"/>
                <a:gd name="connsiteY27" fmla="*/ 86415 h 987577"/>
                <a:gd name="connsiteX28" fmla="*/ 786544 w 2254796"/>
                <a:gd name="connsiteY28" fmla="*/ 213971 h 987577"/>
                <a:gd name="connsiteX29" fmla="*/ 801816 w 2254796"/>
                <a:gd name="connsiteY29" fmla="*/ 273083 h 987577"/>
                <a:gd name="connsiteX30" fmla="*/ 815112 w 2254796"/>
                <a:gd name="connsiteY30" fmla="*/ 316639 h 987577"/>
                <a:gd name="connsiteX31" fmla="*/ 853098 w 2254796"/>
                <a:gd name="connsiteY31" fmla="*/ 423889 h 987577"/>
                <a:gd name="connsiteX32" fmla="*/ 858591 w 2254796"/>
                <a:gd name="connsiteY32" fmla="*/ 442148 h 987577"/>
                <a:gd name="connsiteX33" fmla="*/ 871854 w 2254796"/>
                <a:gd name="connsiteY33" fmla="*/ 478011 h 987577"/>
                <a:gd name="connsiteX34" fmla="*/ 952669 w 2254796"/>
                <a:gd name="connsiteY34" fmla="*/ 642600 h 987577"/>
                <a:gd name="connsiteX35" fmla="*/ 984229 w 2254796"/>
                <a:gd name="connsiteY35" fmla="*/ 693087 h 987577"/>
                <a:gd name="connsiteX36" fmla="*/ 1013996 w 2254796"/>
                <a:gd name="connsiteY36" fmla="*/ 739754 h 987577"/>
                <a:gd name="connsiteX37" fmla="*/ 1038960 w 2254796"/>
                <a:gd name="connsiteY37" fmla="*/ 773977 h 987577"/>
                <a:gd name="connsiteX38" fmla="*/ 1084240 w 2254796"/>
                <a:gd name="connsiteY38" fmla="*/ 834644 h 987577"/>
                <a:gd name="connsiteX39" fmla="*/ 1131609 w 2254796"/>
                <a:gd name="connsiteY39" fmla="*/ 864200 h 987577"/>
                <a:gd name="connsiteX40" fmla="*/ 1164712 w 2254796"/>
                <a:gd name="connsiteY40" fmla="*/ 847088 h 987577"/>
                <a:gd name="connsiteX41" fmla="*/ 1191127 w 2254796"/>
                <a:gd name="connsiteY41" fmla="*/ 811310 h 987577"/>
                <a:gd name="connsiteX42" fmla="*/ 1227313 w 2254796"/>
                <a:gd name="connsiteY42" fmla="*/ 761532 h 987577"/>
                <a:gd name="connsiteX43" fmla="*/ 1254479 w 2254796"/>
                <a:gd name="connsiteY43" fmla="*/ 722850 h 987577"/>
                <a:gd name="connsiteX44" fmla="*/ 1284299 w 2254796"/>
                <a:gd name="connsiteY44" fmla="*/ 676182 h 987577"/>
                <a:gd name="connsiteX45" fmla="*/ 1350018 w 2254796"/>
                <a:gd name="connsiteY45" fmla="*/ 554281 h 987577"/>
                <a:gd name="connsiteX46" fmla="*/ 1430826 w 2254796"/>
                <a:gd name="connsiteY46" fmla="*/ 353973 h 987577"/>
                <a:gd name="connsiteX47" fmla="*/ 1452860 w 2254796"/>
                <a:gd name="connsiteY47" fmla="*/ 276194 h 987577"/>
                <a:gd name="connsiteX48" fmla="*/ 1474760 w 2254796"/>
                <a:gd name="connsiteY48" fmla="*/ 198416 h 987577"/>
                <a:gd name="connsiteX49" fmla="*/ 1492932 w 2254796"/>
                <a:gd name="connsiteY49" fmla="*/ 125142 h 987577"/>
                <a:gd name="connsiteX50" fmla="*/ 1505742 w 2254796"/>
                <a:gd name="connsiteY50" fmla="*/ 59808 h 987577"/>
                <a:gd name="connsiteX51" fmla="*/ 1512161 w 2254796"/>
                <a:gd name="connsiteY51" fmla="*/ 22985 h 987577"/>
                <a:gd name="connsiteX52" fmla="*/ 1518545 w 2254796"/>
                <a:gd name="connsiteY52" fmla="*/ 0 h 987577"/>
                <a:gd name="connsiteX53" fmla="*/ 1653345 w 2254796"/>
                <a:gd name="connsiteY53" fmla="*/ 428253 h 987577"/>
                <a:gd name="connsiteX54" fmla="*/ 1511009 w 2254796"/>
                <a:gd name="connsiteY54" fmla="*/ 607846 h 987577"/>
                <a:gd name="connsiteX55" fmla="*/ 1653345 w 2254796"/>
                <a:gd name="connsiteY55" fmla="*/ 787439 h 987577"/>
                <a:gd name="connsiteX56" fmla="*/ 1795681 w 2254796"/>
                <a:gd name="connsiteY56" fmla="*/ 607846 h 987577"/>
                <a:gd name="connsiteX57" fmla="*/ 1653345 w 2254796"/>
                <a:gd name="connsiteY57" fmla="*/ 428253 h 98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2254796" h="987577">
                  <a:moveTo>
                    <a:pt x="1518545" y="0"/>
                  </a:moveTo>
                  <a:lnTo>
                    <a:pt x="1560018" y="18607"/>
                  </a:lnTo>
                  <a:cubicBezTo>
                    <a:pt x="1622576" y="46677"/>
                    <a:pt x="1635471" y="52219"/>
                    <a:pt x="1686153" y="72850"/>
                  </a:cubicBezTo>
                  <a:cubicBezTo>
                    <a:pt x="1811741" y="123970"/>
                    <a:pt x="1849279" y="140471"/>
                    <a:pt x="1902934" y="168145"/>
                  </a:cubicBezTo>
                  <a:cubicBezTo>
                    <a:pt x="2032412" y="234928"/>
                    <a:pt x="2073265" y="273513"/>
                    <a:pt x="2165544" y="416196"/>
                  </a:cubicBezTo>
                  <a:cubicBezTo>
                    <a:pt x="2182775" y="442835"/>
                    <a:pt x="2215046" y="510993"/>
                    <a:pt x="2215046" y="520743"/>
                  </a:cubicBezTo>
                  <a:cubicBezTo>
                    <a:pt x="2215046" y="526895"/>
                    <a:pt x="2217398" y="534591"/>
                    <a:pt x="2220273" y="537841"/>
                  </a:cubicBezTo>
                  <a:cubicBezTo>
                    <a:pt x="2223147" y="541092"/>
                    <a:pt x="2231886" y="565832"/>
                    <a:pt x="2239691" y="592816"/>
                  </a:cubicBezTo>
                  <a:cubicBezTo>
                    <a:pt x="2251093" y="632228"/>
                    <a:pt x="2254042" y="658588"/>
                    <a:pt x="2254687" y="726792"/>
                  </a:cubicBezTo>
                  <a:cubicBezTo>
                    <a:pt x="2255623" y="825599"/>
                    <a:pt x="2251548" y="836336"/>
                    <a:pt x="2204045" y="860275"/>
                  </a:cubicBezTo>
                  <a:cubicBezTo>
                    <a:pt x="2171550" y="876649"/>
                    <a:pt x="2079684" y="901533"/>
                    <a:pt x="2051726" y="901533"/>
                  </a:cubicBezTo>
                  <a:cubicBezTo>
                    <a:pt x="2041915" y="901533"/>
                    <a:pt x="2022148" y="904144"/>
                    <a:pt x="2007800" y="907335"/>
                  </a:cubicBezTo>
                  <a:cubicBezTo>
                    <a:pt x="1971895" y="915322"/>
                    <a:pt x="1832396" y="936652"/>
                    <a:pt x="1760820" y="945094"/>
                  </a:cubicBezTo>
                  <a:cubicBezTo>
                    <a:pt x="1728308" y="948927"/>
                    <a:pt x="1684908" y="954552"/>
                    <a:pt x="1664375" y="957563"/>
                  </a:cubicBezTo>
                  <a:cubicBezTo>
                    <a:pt x="1624709" y="963388"/>
                    <a:pt x="1535380" y="971850"/>
                    <a:pt x="1403040" y="982328"/>
                  </a:cubicBezTo>
                  <a:cubicBezTo>
                    <a:pt x="1308690" y="989795"/>
                    <a:pt x="939077" y="989148"/>
                    <a:pt x="830591" y="981333"/>
                  </a:cubicBezTo>
                  <a:cubicBezTo>
                    <a:pt x="689012" y="971128"/>
                    <a:pt x="523235" y="951067"/>
                    <a:pt x="342142" y="922266"/>
                  </a:cubicBezTo>
                  <a:cubicBezTo>
                    <a:pt x="285674" y="913283"/>
                    <a:pt x="224074" y="903850"/>
                    <a:pt x="205252" y="901304"/>
                  </a:cubicBezTo>
                  <a:cubicBezTo>
                    <a:pt x="105790" y="887852"/>
                    <a:pt x="40370" y="863172"/>
                    <a:pt x="14596" y="829380"/>
                  </a:cubicBezTo>
                  <a:cubicBezTo>
                    <a:pt x="-1305" y="808533"/>
                    <a:pt x="-1462" y="807258"/>
                    <a:pt x="1450" y="722683"/>
                  </a:cubicBezTo>
                  <a:cubicBezTo>
                    <a:pt x="3976" y="649337"/>
                    <a:pt x="7230" y="627863"/>
                    <a:pt x="24191" y="572646"/>
                  </a:cubicBezTo>
                  <a:cubicBezTo>
                    <a:pt x="43572" y="509545"/>
                    <a:pt x="83200" y="421345"/>
                    <a:pt x="94017" y="417234"/>
                  </a:cubicBezTo>
                  <a:cubicBezTo>
                    <a:pt x="97018" y="416092"/>
                    <a:pt x="99473" y="412383"/>
                    <a:pt x="99473" y="408988"/>
                  </a:cubicBezTo>
                  <a:cubicBezTo>
                    <a:pt x="99473" y="405596"/>
                    <a:pt x="112433" y="382785"/>
                    <a:pt x="128273" y="358299"/>
                  </a:cubicBezTo>
                  <a:cubicBezTo>
                    <a:pt x="193454" y="257537"/>
                    <a:pt x="288173" y="189978"/>
                    <a:pt x="469699" y="114766"/>
                  </a:cubicBezTo>
                  <a:cubicBezTo>
                    <a:pt x="500499" y="102005"/>
                    <a:pt x="573840" y="71170"/>
                    <a:pt x="632680" y="46246"/>
                  </a:cubicBezTo>
                  <a:cubicBezTo>
                    <a:pt x="746172" y="-1832"/>
                    <a:pt x="746498" y="-1862"/>
                    <a:pt x="746665" y="35589"/>
                  </a:cubicBezTo>
                  <a:cubicBezTo>
                    <a:pt x="746705" y="44720"/>
                    <a:pt x="750980" y="67591"/>
                    <a:pt x="756165" y="86415"/>
                  </a:cubicBezTo>
                  <a:cubicBezTo>
                    <a:pt x="765503" y="120316"/>
                    <a:pt x="767681" y="129455"/>
                    <a:pt x="786544" y="213971"/>
                  </a:cubicBezTo>
                  <a:cubicBezTo>
                    <a:pt x="791891" y="237927"/>
                    <a:pt x="798762" y="264526"/>
                    <a:pt x="801816" y="273083"/>
                  </a:cubicBezTo>
                  <a:cubicBezTo>
                    <a:pt x="804870" y="281637"/>
                    <a:pt x="810854" y="301237"/>
                    <a:pt x="815112" y="316639"/>
                  </a:cubicBezTo>
                  <a:cubicBezTo>
                    <a:pt x="823935" y="348541"/>
                    <a:pt x="844929" y="407813"/>
                    <a:pt x="853098" y="423889"/>
                  </a:cubicBezTo>
                  <a:cubicBezTo>
                    <a:pt x="856119" y="429833"/>
                    <a:pt x="858591" y="438049"/>
                    <a:pt x="858591" y="442148"/>
                  </a:cubicBezTo>
                  <a:cubicBezTo>
                    <a:pt x="858591" y="446247"/>
                    <a:pt x="864559" y="462385"/>
                    <a:pt x="871854" y="478011"/>
                  </a:cubicBezTo>
                  <a:cubicBezTo>
                    <a:pt x="913715" y="567669"/>
                    <a:pt x="947530" y="636537"/>
                    <a:pt x="952669" y="642600"/>
                  </a:cubicBezTo>
                  <a:cubicBezTo>
                    <a:pt x="955902" y="646413"/>
                    <a:pt x="970101" y="669131"/>
                    <a:pt x="984229" y="693087"/>
                  </a:cubicBezTo>
                  <a:cubicBezTo>
                    <a:pt x="998353" y="717043"/>
                    <a:pt x="1011748" y="738042"/>
                    <a:pt x="1013996" y="739754"/>
                  </a:cubicBezTo>
                  <a:cubicBezTo>
                    <a:pt x="1016241" y="741464"/>
                    <a:pt x="1027476" y="756865"/>
                    <a:pt x="1038960" y="773977"/>
                  </a:cubicBezTo>
                  <a:cubicBezTo>
                    <a:pt x="1050446" y="791088"/>
                    <a:pt x="1070823" y="818389"/>
                    <a:pt x="1084240" y="834644"/>
                  </a:cubicBezTo>
                  <a:cubicBezTo>
                    <a:pt x="1105304" y="860158"/>
                    <a:pt x="1111780" y="864200"/>
                    <a:pt x="1131609" y="864200"/>
                  </a:cubicBezTo>
                  <a:cubicBezTo>
                    <a:pt x="1150060" y="864200"/>
                    <a:pt x="1156571" y="860835"/>
                    <a:pt x="1164712" y="847088"/>
                  </a:cubicBezTo>
                  <a:cubicBezTo>
                    <a:pt x="1170287" y="837678"/>
                    <a:pt x="1182171" y="821577"/>
                    <a:pt x="1191127" y="811310"/>
                  </a:cubicBezTo>
                  <a:cubicBezTo>
                    <a:pt x="1200079" y="801044"/>
                    <a:pt x="1216364" y="778643"/>
                    <a:pt x="1227313" y="761532"/>
                  </a:cubicBezTo>
                  <a:cubicBezTo>
                    <a:pt x="1238264" y="744421"/>
                    <a:pt x="1250487" y="727013"/>
                    <a:pt x="1254479" y="722850"/>
                  </a:cubicBezTo>
                  <a:cubicBezTo>
                    <a:pt x="1258471" y="718685"/>
                    <a:pt x="1271889" y="697684"/>
                    <a:pt x="1284299" y="676182"/>
                  </a:cubicBezTo>
                  <a:cubicBezTo>
                    <a:pt x="1315592" y="621957"/>
                    <a:pt x="1316794" y="619729"/>
                    <a:pt x="1350018" y="554281"/>
                  </a:cubicBezTo>
                  <a:cubicBezTo>
                    <a:pt x="1371879" y="511220"/>
                    <a:pt x="1423202" y="383999"/>
                    <a:pt x="1430826" y="353973"/>
                  </a:cubicBezTo>
                  <a:cubicBezTo>
                    <a:pt x="1433867" y="341993"/>
                    <a:pt x="1443783" y="306994"/>
                    <a:pt x="1452860" y="276194"/>
                  </a:cubicBezTo>
                  <a:cubicBezTo>
                    <a:pt x="1461937" y="245394"/>
                    <a:pt x="1471793" y="210392"/>
                    <a:pt x="1474760" y="198416"/>
                  </a:cubicBezTo>
                  <a:cubicBezTo>
                    <a:pt x="1477727" y="186436"/>
                    <a:pt x="1485905" y="153463"/>
                    <a:pt x="1492932" y="125142"/>
                  </a:cubicBezTo>
                  <a:cubicBezTo>
                    <a:pt x="1499958" y="96818"/>
                    <a:pt x="1505722" y="67417"/>
                    <a:pt x="1505742" y="59808"/>
                  </a:cubicBezTo>
                  <a:cubicBezTo>
                    <a:pt x="1505767" y="52197"/>
                    <a:pt x="1508649" y="35626"/>
                    <a:pt x="1512161" y="22985"/>
                  </a:cubicBezTo>
                  <a:lnTo>
                    <a:pt x="1518545" y="0"/>
                  </a:lnTo>
                  <a:close/>
                  <a:moveTo>
                    <a:pt x="1653345" y="428253"/>
                  </a:moveTo>
                  <a:cubicBezTo>
                    <a:pt x="1574735" y="428253"/>
                    <a:pt x="1511009" y="508660"/>
                    <a:pt x="1511009" y="607846"/>
                  </a:cubicBezTo>
                  <a:cubicBezTo>
                    <a:pt x="1511009" y="707032"/>
                    <a:pt x="1574735" y="787439"/>
                    <a:pt x="1653345" y="787439"/>
                  </a:cubicBezTo>
                  <a:cubicBezTo>
                    <a:pt x="1731955" y="787439"/>
                    <a:pt x="1795681" y="707032"/>
                    <a:pt x="1795681" y="607846"/>
                  </a:cubicBezTo>
                  <a:cubicBezTo>
                    <a:pt x="1795681" y="508660"/>
                    <a:pt x="1731955" y="428253"/>
                    <a:pt x="1653345" y="428253"/>
                  </a:cubicBez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02" name="Полилиния: фигура 601"/>
            <p:cNvSpPr/>
            <p:nvPr/>
          </p:nvSpPr>
          <p:spPr>
            <a:xfrm rot="5400000">
              <a:off x="3164506" y="4310267"/>
              <a:ext cx="248285" cy="252780"/>
            </a:xfrm>
            <a:custGeom>
              <a:avLst/>
              <a:gdLst>
                <a:gd name="connsiteX0" fmla="*/ 0 w 252000"/>
                <a:gd name="connsiteY0" fmla="*/ 126000 h 252000"/>
                <a:gd name="connsiteX1" fmla="*/ 38693 w 252000"/>
                <a:gd name="connsiteY1" fmla="*/ 89837 h 252000"/>
                <a:gd name="connsiteX2" fmla="*/ 36905 w 252000"/>
                <a:gd name="connsiteY2" fmla="*/ 36905 h 252000"/>
                <a:gd name="connsiteX3" fmla="*/ 89837 w 252000"/>
                <a:gd name="connsiteY3" fmla="*/ 38693 h 252000"/>
                <a:gd name="connsiteX4" fmla="*/ 126000 w 252000"/>
                <a:gd name="connsiteY4" fmla="*/ 0 h 252000"/>
                <a:gd name="connsiteX5" fmla="*/ 162163 w 252000"/>
                <a:gd name="connsiteY5" fmla="*/ 38693 h 252000"/>
                <a:gd name="connsiteX6" fmla="*/ 215095 w 252000"/>
                <a:gd name="connsiteY6" fmla="*/ 36905 h 252000"/>
                <a:gd name="connsiteX7" fmla="*/ 213307 w 252000"/>
                <a:gd name="connsiteY7" fmla="*/ 89837 h 252000"/>
                <a:gd name="connsiteX8" fmla="*/ 252000 w 252000"/>
                <a:gd name="connsiteY8" fmla="*/ 126000 h 252000"/>
                <a:gd name="connsiteX9" fmla="*/ 213307 w 252000"/>
                <a:gd name="connsiteY9" fmla="*/ 162163 h 252000"/>
                <a:gd name="connsiteX10" fmla="*/ 215095 w 252000"/>
                <a:gd name="connsiteY10" fmla="*/ 215095 h 252000"/>
                <a:gd name="connsiteX11" fmla="*/ 162163 w 252000"/>
                <a:gd name="connsiteY11" fmla="*/ 213307 h 252000"/>
                <a:gd name="connsiteX12" fmla="*/ 126000 w 252000"/>
                <a:gd name="connsiteY12" fmla="*/ 252000 h 252000"/>
                <a:gd name="connsiteX13" fmla="*/ 89837 w 252000"/>
                <a:gd name="connsiteY13" fmla="*/ 213307 h 252000"/>
                <a:gd name="connsiteX14" fmla="*/ 36905 w 252000"/>
                <a:gd name="connsiteY14" fmla="*/ 215095 h 252000"/>
                <a:gd name="connsiteX15" fmla="*/ 38693 w 252000"/>
                <a:gd name="connsiteY15" fmla="*/ 162163 h 252000"/>
                <a:gd name="connsiteX16" fmla="*/ 0 w 252000"/>
                <a:gd name="connsiteY16" fmla="*/ 126000 h 252000"/>
                <a:gd name="connsiteX17" fmla="*/ 72000 w 252000"/>
                <a:gd name="connsiteY17" fmla="*/ 162000 h 252000"/>
                <a:gd name="connsiteX18" fmla="*/ 126000 w 252000"/>
                <a:gd name="connsiteY18" fmla="*/ 162000 h 252000"/>
                <a:gd name="connsiteX19" fmla="*/ 180000 w 252000"/>
                <a:gd name="connsiteY19" fmla="*/ 126000 h 252000"/>
                <a:gd name="connsiteX20" fmla="*/ 126000 w 252000"/>
                <a:gd name="connsiteY20" fmla="*/ 90000 h 252000"/>
                <a:gd name="connsiteX21" fmla="*/ 72000 w 252000"/>
                <a:gd name="connsiteY21" fmla="*/ 90000 h 252000"/>
                <a:gd name="connsiteX22" fmla="*/ 72000 w 252000"/>
                <a:gd name="connsiteY22" fmla="*/ 16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2000" h="252000">
                  <a:moveTo>
                    <a:pt x="0" y="126000"/>
                  </a:moveTo>
                  <a:lnTo>
                    <a:pt x="38693" y="89837"/>
                  </a:lnTo>
                  <a:lnTo>
                    <a:pt x="36905" y="36905"/>
                  </a:lnTo>
                  <a:lnTo>
                    <a:pt x="89837" y="38693"/>
                  </a:lnTo>
                  <a:lnTo>
                    <a:pt x="126000" y="0"/>
                  </a:lnTo>
                  <a:lnTo>
                    <a:pt x="162163" y="38693"/>
                  </a:lnTo>
                  <a:lnTo>
                    <a:pt x="215095" y="36905"/>
                  </a:lnTo>
                  <a:lnTo>
                    <a:pt x="213307" y="89837"/>
                  </a:lnTo>
                  <a:lnTo>
                    <a:pt x="252000" y="126000"/>
                  </a:lnTo>
                  <a:lnTo>
                    <a:pt x="213307" y="162163"/>
                  </a:lnTo>
                  <a:lnTo>
                    <a:pt x="215095" y="215095"/>
                  </a:lnTo>
                  <a:lnTo>
                    <a:pt x="162163" y="213307"/>
                  </a:lnTo>
                  <a:lnTo>
                    <a:pt x="126000" y="252000"/>
                  </a:lnTo>
                  <a:lnTo>
                    <a:pt x="89837" y="213307"/>
                  </a:lnTo>
                  <a:lnTo>
                    <a:pt x="36905" y="215095"/>
                  </a:lnTo>
                  <a:lnTo>
                    <a:pt x="38693" y="162163"/>
                  </a:lnTo>
                  <a:lnTo>
                    <a:pt x="0" y="126000"/>
                  </a:lnTo>
                  <a:close/>
                  <a:moveTo>
                    <a:pt x="72000" y="162000"/>
                  </a:moveTo>
                  <a:lnTo>
                    <a:pt x="126000" y="162000"/>
                  </a:lnTo>
                  <a:cubicBezTo>
                    <a:pt x="155823" y="162000"/>
                    <a:pt x="180000" y="145882"/>
                    <a:pt x="180000" y="126000"/>
                  </a:cubicBezTo>
                  <a:cubicBezTo>
                    <a:pt x="180000" y="106118"/>
                    <a:pt x="155823" y="90000"/>
                    <a:pt x="126000" y="90000"/>
                  </a:cubicBezTo>
                  <a:lnTo>
                    <a:pt x="72000" y="90000"/>
                  </a:lnTo>
                  <a:lnTo>
                    <a:pt x="72000" y="162000"/>
                  </a:ln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16399" name="TextBox 605"/>
          <p:cNvSpPr txBox="1">
            <a:spLocks noChangeArrowheads="1"/>
          </p:cNvSpPr>
          <p:nvPr/>
        </p:nvSpPr>
        <p:spPr bwMode="auto">
          <a:xfrm>
            <a:off x="1016000" y="2825750"/>
            <a:ext cx="19319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9092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pic>
        <p:nvPicPr>
          <p:cNvPr id="614" name="Рисунок 613"/>
          <p:cNvPicPr>
            <a:picLocks noChangeAspect="1"/>
          </p:cNvPicPr>
          <p:nvPr/>
        </p:nvPicPr>
        <p:blipFill rotWithShape="1">
          <a:blip r:embed="rId2" cstate="print"/>
          <a:srcRect l="10542" r="12188"/>
          <a:stretch/>
        </p:blipFill>
        <p:spPr>
          <a:xfrm>
            <a:off x="2947770" y="1994303"/>
            <a:ext cx="4716016" cy="851592"/>
          </a:xfrm>
          <a:prstGeom prst="leftArrow">
            <a:avLst>
              <a:gd name="adj1" fmla="val 100000"/>
              <a:gd name="adj2" fmla="val 56309"/>
            </a:avLst>
          </a:prstGeom>
        </p:spPr>
      </p:pic>
      <p:sp>
        <p:nvSpPr>
          <p:cNvPr id="16401" name="TextBox 606"/>
          <p:cNvSpPr txBox="1">
            <a:spLocks noChangeArrowheads="1"/>
          </p:cNvSpPr>
          <p:nvPr/>
        </p:nvSpPr>
        <p:spPr bwMode="auto">
          <a:xfrm>
            <a:off x="973138" y="3300413"/>
            <a:ext cx="20272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КІЛЬКІСТЬ ПОВІДОМЛЕНЬ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pic>
        <p:nvPicPr>
          <p:cNvPr id="16402" name="Рисунок 9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1438" y="2085975"/>
            <a:ext cx="531812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" name="Облачко с текстом: прямоугольное со скругленными углами 614"/>
          <p:cNvSpPr/>
          <p:nvPr/>
        </p:nvSpPr>
        <p:spPr>
          <a:xfrm>
            <a:off x="3360738" y="2116138"/>
            <a:ext cx="509587" cy="282575"/>
          </a:xfrm>
          <a:prstGeom prst="wedgeRoundRectCallout">
            <a:avLst>
              <a:gd name="adj1" fmla="val 46484"/>
              <a:gd name="adj2" fmla="val 74615"/>
              <a:gd name="adj3" fmla="val 16667"/>
            </a:avLst>
          </a:prstGeom>
          <a:noFill/>
          <a:ln w="28575">
            <a:solidFill>
              <a:srgbClr val="0C183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16404" name="TextBox 615"/>
          <p:cNvSpPr txBox="1">
            <a:spLocks noChangeArrowheads="1"/>
          </p:cNvSpPr>
          <p:nvPr/>
        </p:nvSpPr>
        <p:spPr bwMode="auto">
          <a:xfrm>
            <a:off x="5694363" y="2160588"/>
            <a:ext cx="2003425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ПОВІДОМЛЕННЯ </a:t>
            </a:r>
          </a:p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ПРИЙНЯТО ТА ОБРОБЛЕНО ПРОТЯГОМ 2 хвилин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6405" name="TextBox 616"/>
          <p:cNvSpPr txBox="1">
            <a:spLocks noChangeArrowheads="1"/>
          </p:cNvSpPr>
          <p:nvPr/>
        </p:nvSpPr>
        <p:spPr bwMode="auto">
          <a:xfrm>
            <a:off x="4384675" y="2228850"/>
            <a:ext cx="13303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C183B"/>
                </a:solidFill>
                <a:latin typeface="Arial Black" pitchFamily="34" charset="0"/>
              </a:rPr>
              <a:t>6972</a:t>
            </a:r>
            <a:endParaRPr lang="ru-RU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09" name="Прямоугольник 108"/>
          <p:cNvSpPr/>
          <p:nvPr/>
        </p:nvSpPr>
        <p:spPr>
          <a:xfrm>
            <a:off x="3970338" y="2349500"/>
            <a:ext cx="400050" cy="347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050" b="1" dirty="0">
                <a:solidFill>
                  <a:srgbClr val="0C183B"/>
                </a:solidFill>
                <a:latin typeface="+mn-lt"/>
                <a:cs typeface="+mn-cs"/>
              </a:rPr>
              <a:t>10 </a:t>
            </a:r>
          </a:p>
          <a:p>
            <a:pPr algn="ctr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000" b="1" dirty="0">
                <a:solidFill>
                  <a:srgbClr val="0C183B"/>
                </a:solidFill>
                <a:latin typeface="+mn-lt"/>
                <a:cs typeface="+mn-cs"/>
              </a:rPr>
              <a:t>сек.</a:t>
            </a:r>
            <a:endParaRPr lang="x-none" sz="1000" dirty="0">
              <a:latin typeface="+mn-lt"/>
              <a:cs typeface="+mn-cs"/>
            </a:endParaRPr>
          </a:p>
        </p:txBody>
      </p:sp>
      <p:sp>
        <p:nvSpPr>
          <p:cNvPr id="16407" name="TextBox 618"/>
          <p:cNvSpPr txBox="1">
            <a:spLocks noChangeArrowheads="1"/>
          </p:cNvSpPr>
          <p:nvPr/>
        </p:nvSpPr>
        <p:spPr bwMode="auto">
          <a:xfrm>
            <a:off x="5765800" y="3017838"/>
            <a:ext cx="1239838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ВИЇЗДІВ НА МІСЦЕ ПОДІЇ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6408" name="TextBox 619"/>
          <p:cNvSpPr txBox="1">
            <a:spLocks noChangeArrowheads="1"/>
          </p:cNvSpPr>
          <p:nvPr/>
        </p:nvSpPr>
        <p:spPr bwMode="auto">
          <a:xfrm>
            <a:off x="4298950" y="2989263"/>
            <a:ext cx="15525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7213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pic>
        <p:nvPicPr>
          <p:cNvPr id="16409" name="Рисунок 62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8663" y="2922588"/>
            <a:ext cx="1090612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410" name="Группа 132"/>
          <p:cNvGrpSpPr>
            <a:grpSpLocks noChangeAspect="1"/>
          </p:cNvGrpSpPr>
          <p:nvPr/>
        </p:nvGrpSpPr>
        <p:grpSpPr bwMode="auto">
          <a:xfrm>
            <a:off x="698500" y="4459288"/>
            <a:ext cx="1189038" cy="649287"/>
            <a:chOff x="911478" y="4617541"/>
            <a:chExt cx="2315488" cy="1264008"/>
          </a:xfrm>
        </p:grpSpPr>
        <p:grpSp>
          <p:nvGrpSpPr>
            <p:cNvPr id="16427" name="Группа 123"/>
            <p:cNvGrpSpPr>
              <a:grpSpLocks/>
            </p:cNvGrpSpPr>
            <p:nvPr/>
          </p:nvGrpSpPr>
          <p:grpSpPr bwMode="auto">
            <a:xfrm>
              <a:off x="911478" y="4617541"/>
              <a:ext cx="1333664" cy="1264008"/>
              <a:chOff x="911478" y="4617541"/>
              <a:chExt cx="1333664" cy="1264008"/>
            </a:xfrm>
          </p:grpSpPr>
          <p:sp>
            <p:nvSpPr>
              <p:cNvPr id="650" name="Прямоугольник 30"/>
              <p:cNvSpPr/>
              <p:nvPr/>
            </p:nvSpPr>
            <p:spPr>
              <a:xfrm>
                <a:off x="917661" y="5050209"/>
                <a:ext cx="1326227" cy="763349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1015" name="Прямоугольник 30"/>
              <p:cNvSpPr/>
              <p:nvPr/>
            </p:nvSpPr>
            <p:spPr>
              <a:xfrm>
                <a:off x="917661" y="5019304"/>
                <a:ext cx="1326227" cy="763349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1109" name="Прямоугольник 30"/>
              <p:cNvSpPr/>
              <p:nvPr/>
            </p:nvSpPr>
            <p:spPr>
              <a:xfrm>
                <a:off x="911478" y="4985308"/>
                <a:ext cx="1326227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1110" name="Прямоугольник 30"/>
              <p:cNvSpPr/>
              <p:nvPr/>
            </p:nvSpPr>
            <p:spPr>
              <a:xfrm>
                <a:off x="911478" y="4954403"/>
                <a:ext cx="1326227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1111" name="Прямоугольник 30"/>
              <p:cNvSpPr/>
              <p:nvPr/>
            </p:nvSpPr>
            <p:spPr>
              <a:xfrm>
                <a:off x="914570" y="4923498"/>
                <a:ext cx="1326225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1112" name="Прямоугольник 30"/>
              <p:cNvSpPr/>
              <p:nvPr/>
            </p:nvSpPr>
            <p:spPr>
              <a:xfrm>
                <a:off x="911478" y="4895685"/>
                <a:ext cx="1326227" cy="763349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1113" name="Прямоугольник 30"/>
              <p:cNvSpPr/>
              <p:nvPr/>
            </p:nvSpPr>
            <p:spPr>
              <a:xfrm>
                <a:off x="911478" y="4861688"/>
                <a:ext cx="1326227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pic>
            <p:nvPicPr>
              <p:cNvPr id="1114" name="Рисунок 1113" descr="Контракт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956631" y="4617541"/>
                <a:ext cx="1264005" cy="1264008"/>
              </a:xfrm>
              <a:prstGeom prst="rect">
                <a:avLst/>
              </a:prstGeom>
              <a:scene3d>
                <a:camera prst="isometricTopUp"/>
                <a:lightRig rig="threePt" dir="t"/>
              </a:scene3d>
            </p:spPr>
          </p:pic>
        </p:grpSp>
        <p:grpSp>
          <p:nvGrpSpPr>
            <p:cNvPr id="16428" name="Группа 122"/>
            <p:cNvGrpSpPr>
              <a:grpSpLocks/>
            </p:cNvGrpSpPr>
            <p:nvPr/>
          </p:nvGrpSpPr>
          <p:grpSpPr bwMode="auto">
            <a:xfrm>
              <a:off x="1900418" y="4638456"/>
              <a:ext cx="1326548" cy="1097016"/>
              <a:chOff x="1900418" y="4638456"/>
              <a:chExt cx="1326548" cy="1097016"/>
            </a:xfrm>
          </p:grpSpPr>
          <p:sp>
            <p:nvSpPr>
              <p:cNvPr id="629" name="Прямоугольник 30"/>
              <p:cNvSpPr/>
              <p:nvPr/>
            </p:nvSpPr>
            <p:spPr>
              <a:xfrm>
                <a:off x="1900737" y="4972947"/>
                <a:ext cx="1326229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630" name="Прямоугольник 30"/>
              <p:cNvSpPr/>
              <p:nvPr/>
            </p:nvSpPr>
            <p:spPr>
              <a:xfrm>
                <a:off x="1900737" y="4942042"/>
                <a:ext cx="1326229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632" name="Прямоугольник 30"/>
              <p:cNvSpPr/>
              <p:nvPr/>
            </p:nvSpPr>
            <p:spPr>
              <a:xfrm>
                <a:off x="1900737" y="4911137"/>
                <a:ext cx="1326229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644" name="Прямоугольник 30"/>
              <p:cNvSpPr/>
              <p:nvPr/>
            </p:nvSpPr>
            <p:spPr>
              <a:xfrm>
                <a:off x="1900737" y="4877143"/>
                <a:ext cx="1326229" cy="766440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645" name="Прямоугольник 30"/>
              <p:cNvSpPr/>
              <p:nvPr/>
            </p:nvSpPr>
            <p:spPr>
              <a:xfrm>
                <a:off x="1900737" y="4846238"/>
                <a:ext cx="1326229" cy="763349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646" name="Прямоугольник 30"/>
              <p:cNvSpPr/>
              <p:nvPr/>
            </p:nvSpPr>
            <p:spPr>
              <a:xfrm>
                <a:off x="1900737" y="4818422"/>
                <a:ext cx="1326229" cy="763351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rgbClr val="0C183B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sp>
            <p:nvSpPr>
              <p:cNvPr id="647" name="Прямоугольник 30"/>
              <p:cNvSpPr/>
              <p:nvPr/>
            </p:nvSpPr>
            <p:spPr>
              <a:xfrm>
                <a:off x="1900737" y="4784428"/>
                <a:ext cx="1326229" cy="763349"/>
              </a:xfrm>
              <a:custGeom>
                <a:avLst/>
                <a:gdLst>
                  <a:gd name="connsiteX0" fmla="*/ 0 w 590550"/>
                  <a:gd name="connsiteY0" fmla="*/ 0 h 752475"/>
                  <a:gd name="connsiteX1" fmla="*/ 590550 w 590550"/>
                  <a:gd name="connsiteY1" fmla="*/ 0 h 752475"/>
                  <a:gd name="connsiteX2" fmla="*/ 590550 w 590550"/>
                  <a:gd name="connsiteY2" fmla="*/ 752475 h 752475"/>
                  <a:gd name="connsiteX3" fmla="*/ 0 w 590550"/>
                  <a:gd name="connsiteY3" fmla="*/ 752475 h 752475"/>
                  <a:gd name="connsiteX4" fmla="*/ 0 w 590550"/>
                  <a:gd name="connsiteY4" fmla="*/ 0 h 752475"/>
                  <a:gd name="connsiteX0" fmla="*/ 0 w 1123950"/>
                  <a:gd name="connsiteY0" fmla="*/ 0 h 752475"/>
                  <a:gd name="connsiteX1" fmla="*/ 590550 w 1123950"/>
                  <a:gd name="connsiteY1" fmla="*/ 0 h 752475"/>
                  <a:gd name="connsiteX2" fmla="*/ 1123950 w 1123950"/>
                  <a:gd name="connsiteY2" fmla="*/ 304800 h 752475"/>
                  <a:gd name="connsiteX3" fmla="*/ 0 w 1123950"/>
                  <a:gd name="connsiteY3" fmla="*/ 752475 h 752475"/>
                  <a:gd name="connsiteX4" fmla="*/ 0 w 1123950"/>
                  <a:gd name="connsiteY4" fmla="*/ 0 h 752475"/>
                  <a:gd name="connsiteX0" fmla="*/ 0 w 1123950"/>
                  <a:gd name="connsiteY0" fmla="*/ 0 h 571500"/>
                  <a:gd name="connsiteX1" fmla="*/ 590550 w 1123950"/>
                  <a:gd name="connsiteY1" fmla="*/ 0 h 571500"/>
                  <a:gd name="connsiteX2" fmla="*/ 1123950 w 1123950"/>
                  <a:gd name="connsiteY2" fmla="*/ 304800 h 571500"/>
                  <a:gd name="connsiteX3" fmla="*/ 714375 w 1123950"/>
                  <a:gd name="connsiteY3" fmla="*/ 571500 h 571500"/>
                  <a:gd name="connsiteX4" fmla="*/ 0 w 1123950"/>
                  <a:gd name="connsiteY4" fmla="*/ 0 h 571500"/>
                  <a:gd name="connsiteX0" fmla="*/ 0 w 952500"/>
                  <a:gd name="connsiteY0" fmla="*/ 266700 h 571500"/>
                  <a:gd name="connsiteX1" fmla="*/ 419100 w 952500"/>
                  <a:gd name="connsiteY1" fmla="*/ 0 h 571500"/>
                  <a:gd name="connsiteX2" fmla="*/ 952500 w 952500"/>
                  <a:gd name="connsiteY2" fmla="*/ 304800 h 571500"/>
                  <a:gd name="connsiteX3" fmla="*/ 542925 w 952500"/>
                  <a:gd name="connsiteY3" fmla="*/ 571500 h 571500"/>
                  <a:gd name="connsiteX4" fmla="*/ 0 w 952500"/>
                  <a:gd name="connsiteY4" fmla="*/ 266700 h 571500"/>
                  <a:gd name="connsiteX0" fmla="*/ 0 w 957263"/>
                  <a:gd name="connsiteY0" fmla="*/ 250032 h 571500"/>
                  <a:gd name="connsiteX1" fmla="*/ 423863 w 957263"/>
                  <a:gd name="connsiteY1" fmla="*/ 0 h 571500"/>
                  <a:gd name="connsiteX2" fmla="*/ 957263 w 957263"/>
                  <a:gd name="connsiteY2" fmla="*/ 304800 h 571500"/>
                  <a:gd name="connsiteX3" fmla="*/ 547688 w 957263"/>
                  <a:gd name="connsiteY3" fmla="*/ 571500 h 571500"/>
                  <a:gd name="connsiteX4" fmla="*/ 0 w 957263"/>
                  <a:gd name="connsiteY4" fmla="*/ 250032 h 571500"/>
                  <a:gd name="connsiteX0" fmla="*/ 0 w 957263"/>
                  <a:gd name="connsiteY0" fmla="*/ 245270 h 566738"/>
                  <a:gd name="connsiteX1" fmla="*/ 421482 w 957263"/>
                  <a:gd name="connsiteY1" fmla="*/ 0 h 566738"/>
                  <a:gd name="connsiteX2" fmla="*/ 957263 w 957263"/>
                  <a:gd name="connsiteY2" fmla="*/ 300038 h 566738"/>
                  <a:gd name="connsiteX3" fmla="*/ 547688 w 957263"/>
                  <a:gd name="connsiteY3" fmla="*/ 566738 h 566738"/>
                  <a:gd name="connsiteX4" fmla="*/ 0 w 957263"/>
                  <a:gd name="connsiteY4" fmla="*/ 245270 h 566738"/>
                  <a:gd name="connsiteX0" fmla="*/ 0 w 959644"/>
                  <a:gd name="connsiteY0" fmla="*/ 245270 h 566738"/>
                  <a:gd name="connsiteX1" fmla="*/ 421482 w 959644"/>
                  <a:gd name="connsiteY1" fmla="*/ 0 h 566738"/>
                  <a:gd name="connsiteX2" fmla="*/ 959644 w 959644"/>
                  <a:gd name="connsiteY2" fmla="*/ 311944 h 566738"/>
                  <a:gd name="connsiteX3" fmla="*/ 547688 w 959644"/>
                  <a:gd name="connsiteY3" fmla="*/ 566738 h 566738"/>
                  <a:gd name="connsiteX4" fmla="*/ 0 w 959644"/>
                  <a:gd name="connsiteY4" fmla="*/ 245270 h 566738"/>
                  <a:gd name="connsiteX0" fmla="*/ 0 w 959644"/>
                  <a:gd name="connsiteY0" fmla="*/ 245270 h 552451"/>
                  <a:gd name="connsiteX1" fmla="*/ 421482 w 959644"/>
                  <a:gd name="connsiteY1" fmla="*/ 0 h 552451"/>
                  <a:gd name="connsiteX2" fmla="*/ 959644 w 959644"/>
                  <a:gd name="connsiteY2" fmla="*/ 311944 h 552451"/>
                  <a:gd name="connsiteX3" fmla="*/ 547688 w 959644"/>
                  <a:gd name="connsiteY3" fmla="*/ 552451 h 552451"/>
                  <a:gd name="connsiteX4" fmla="*/ 0 w 959644"/>
                  <a:gd name="connsiteY4" fmla="*/ 245270 h 5524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9644" h="552451">
                    <a:moveTo>
                      <a:pt x="0" y="245270"/>
                    </a:moveTo>
                    <a:lnTo>
                      <a:pt x="421482" y="0"/>
                    </a:lnTo>
                    <a:lnTo>
                      <a:pt x="959644" y="311944"/>
                    </a:lnTo>
                    <a:lnTo>
                      <a:pt x="547688" y="552451"/>
                    </a:lnTo>
                    <a:lnTo>
                      <a:pt x="0" y="24527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 dirty="0"/>
              </a:p>
            </p:txBody>
          </p:sp>
          <p:grpSp>
            <p:nvGrpSpPr>
              <p:cNvPr id="122" name="Группа 121"/>
              <p:cNvGrpSpPr/>
              <p:nvPr/>
            </p:nvGrpSpPr>
            <p:grpSpPr>
              <a:xfrm>
                <a:off x="2155524" y="4638456"/>
                <a:ext cx="816336" cy="1053340"/>
                <a:chOff x="4741224" y="4786677"/>
                <a:chExt cx="816336" cy="1053340"/>
              </a:xfrm>
              <a:scene3d>
                <a:camera prst="orthographicFront">
                  <a:rot lat="19476000" lon="18882000" rev="3612000"/>
                </a:camera>
                <a:lightRig rig="threePt" dir="t"/>
              </a:scene3d>
            </p:grpSpPr>
            <p:sp>
              <p:nvSpPr>
                <p:cNvPr id="112" name="Полилиния: фигура 111"/>
                <p:cNvSpPr/>
                <p:nvPr/>
              </p:nvSpPr>
              <p:spPr>
                <a:xfrm>
                  <a:off x="4741224" y="4786677"/>
                  <a:ext cx="816336" cy="1053340"/>
                </a:xfrm>
                <a:custGeom>
                  <a:avLst/>
                  <a:gdLst>
                    <a:gd name="connsiteX0" fmla="*/ 83717 w 816335"/>
                    <a:gd name="connsiteY0" fmla="*/ 83717 h 1053340"/>
                    <a:gd name="connsiteX1" fmla="*/ 742052 w 816335"/>
                    <a:gd name="connsiteY1" fmla="*/ 83717 h 1053340"/>
                    <a:gd name="connsiteX2" fmla="*/ 742052 w 816335"/>
                    <a:gd name="connsiteY2" fmla="*/ 979056 h 1053340"/>
                    <a:gd name="connsiteX3" fmla="*/ 83717 w 816335"/>
                    <a:gd name="connsiteY3" fmla="*/ 979056 h 1053340"/>
                    <a:gd name="connsiteX4" fmla="*/ 83717 w 816335"/>
                    <a:gd name="connsiteY4" fmla="*/ 83717 h 1053340"/>
                    <a:gd name="connsiteX5" fmla="*/ 4716 w 816335"/>
                    <a:gd name="connsiteY5" fmla="*/ 1058057 h 1053340"/>
                    <a:gd name="connsiteX6" fmla="*/ 821052 w 816335"/>
                    <a:gd name="connsiteY6" fmla="*/ 1058057 h 1053340"/>
                    <a:gd name="connsiteX7" fmla="*/ 821052 w 816335"/>
                    <a:gd name="connsiteY7" fmla="*/ 4716 h 1053340"/>
                    <a:gd name="connsiteX8" fmla="*/ 4716 w 816335"/>
                    <a:gd name="connsiteY8" fmla="*/ 4716 h 1053340"/>
                    <a:gd name="connsiteX9" fmla="*/ 4716 w 816335"/>
                    <a:gd name="connsiteY9" fmla="*/ 1058057 h 10533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816335" h="1053340">
                      <a:moveTo>
                        <a:pt x="83717" y="83717"/>
                      </a:moveTo>
                      <a:lnTo>
                        <a:pt x="742052" y="83717"/>
                      </a:lnTo>
                      <a:lnTo>
                        <a:pt x="742052" y="979056"/>
                      </a:lnTo>
                      <a:lnTo>
                        <a:pt x="83717" y="979056"/>
                      </a:lnTo>
                      <a:lnTo>
                        <a:pt x="83717" y="83717"/>
                      </a:lnTo>
                      <a:close/>
                      <a:moveTo>
                        <a:pt x="4716" y="1058057"/>
                      </a:moveTo>
                      <a:lnTo>
                        <a:pt x="821052" y="1058057"/>
                      </a:lnTo>
                      <a:lnTo>
                        <a:pt x="821052" y="4716"/>
                      </a:lnTo>
                      <a:lnTo>
                        <a:pt x="4716" y="4716"/>
                      </a:lnTo>
                      <a:lnTo>
                        <a:pt x="4716" y="1058057"/>
                      </a:lnTo>
                      <a:close/>
                    </a:path>
                  </a:pathLst>
                </a:custGeom>
                <a:solidFill>
                  <a:srgbClr val="0C183B"/>
                </a:solidFill>
                <a:ln w="4549" cap="flat">
                  <a:solidFill>
                    <a:srgbClr val="0C183B"/>
                  </a:soli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x-none">
                    <a:latin typeface="+mn-lt"/>
                    <a:cs typeface="+mn-cs"/>
                  </a:endParaRPr>
                </a:p>
              </p:txBody>
            </p:sp>
            <p:sp>
              <p:nvSpPr>
                <p:cNvPr id="113" name="Полилиния: фигура 112"/>
                <p:cNvSpPr/>
                <p:nvPr/>
              </p:nvSpPr>
              <p:spPr>
                <a:xfrm>
                  <a:off x="5162558" y="5550348"/>
                  <a:ext cx="237001" cy="52667"/>
                </a:xfrm>
                <a:custGeom>
                  <a:avLst/>
                  <a:gdLst>
                    <a:gd name="connsiteX0" fmla="*/ 4716 w 237000"/>
                    <a:gd name="connsiteY0" fmla="*/ 4716 h 52667"/>
                    <a:gd name="connsiteX1" fmla="*/ 241717 w 237000"/>
                    <a:gd name="connsiteY1" fmla="*/ 4716 h 52667"/>
                    <a:gd name="connsiteX2" fmla="*/ 241717 w 237000"/>
                    <a:gd name="connsiteY2" fmla="*/ 57383 h 52667"/>
                    <a:gd name="connsiteX3" fmla="*/ 4716 w 237000"/>
                    <a:gd name="connsiteY3" fmla="*/ 57383 h 52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37000" h="52667">
                      <a:moveTo>
                        <a:pt x="4716" y="4716"/>
                      </a:moveTo>
                      <a:lnTo>
                        <a:pt x="241717" y="4716"/>
                      </a:lnTo>
                      <a:lnTo>
                        <a:pt x="241717" y="57383"/>
                      </a:lnTo>
                      <a:lnTo>
                        <a:pt x="4716" y="57383"/>
                      </a:lnTo>
                      <a:close/>
                    </a:path>
                  </a:pathLst>
                </a:custGeom>
                <a:solidFill>
                  <a:srgbClr val="0C183B"/>
                </a:solidFill>
                <a:ln w="4549" cap="flat">
                  <a:solidFill>
                    <a:srgbClr val="0C183B"/>
                  </a:soli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x-none">
                    <a:latin typeface="+mn-lt"/>
                    <a:cs typeface="+mn-cs"/>
                  </a:endParaRPr>
                </a:p>
              </p:txBody>
            </p:sp>
            <p:sp>
              <p:nvSpPr>
                <p:cNvPr id="114" name="Полилиния: фигура 113"/>
                <p:cNvSpPr/>
                <p:nvPr/>
              </p:nvSpPr>
              <p:spPr>
                <a:xfrm>
                  <a:off x="4899224" y="5171036"/>
                  <a:ext cx="500335" cy="52667"/>
                </a:xfrm>
                <a:custGeom>
                  <a:avLst/>
                  <a:gdLst>
                    <a:gd name="connsiteX0" fmla="*/ 4716 w 500334"/>
                    <a:gd name="connsiteY0" fmla="*/ 4716 h 52667"/>
                    <a:gd name="connsiteX1" fmla="*/ 505051 w 500334"/>
                    <a:gd name="connsiteY1" fmla="*/ 4716 h 52667"/>
                    <a:gd name="connsiteX2" fmla="*/ 505051 w 500334"/>
                    <a:gd name="connsiteY2" fmla="*/ 57383 h 52667"/>
                    <a:gd name="connsiteX3" fmla="*/ 4716 w 500334"/>
                    <a:gd name="connsiteY3" fmla="*/ 57383 h 52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0334" h="52667">
                      <a:moveTo>
                        <a:pt x="4716" y="4716"/>
                      </a:moveTo>
                      <a:lnTo>
                        <a:pt x="505051" y="4716"/>
                      </a:lnTo>
                      <a:lnTo>
                        <a:pt x="505051" y="57383"/>
                      </a:lnTo>
                      <a:lnTo>
                        <a:pt x="4716" y="57383"/>
                      </a:lnTo>
                      <a:close/>
                    </a:path>
                  </a:pathLst>
                </a:custGeom>
                <a:solidFill>
                  <a:srgbClr val="0C183B"/>
                </a:solidFill>
                <a:ln w="4549" cap="flat">
                  <a:solidFill>
                    <a:srgbClr val="0C183B"/>
                  </a:soli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x-none">
                    <a:latin typeface="+mn-lt"/>
                    <a:cs typeface="+mn-cs"/>
                  </a:endParaRPr>
                </a:p>
              </p:txBody>
            </p:sp>
            <p:sp>
              <p:nvSpPr>
                <p:cNvPr id="115" name="Полилиния: фигура 114"/>
                <p:cNvSpPr/>
                <p:nvPr/>
              </p:nvSpPr>
              <p:spPr>
                <a:xfrm>
                  <a:off x="4899224" y="5257320"/>
                  <a:ext cx="500335" cy="52667"/>
                </a:xfrm>
                <a:custGeom>
                  <a:avLst/>
                  <a:gdLst>
                    <a:gd name="connsiteX0" fmla="*/ 4716 w 500334"/>
                    <a:gd name="connsiteY0" fmla="*/ 4716 h 52667"/>
                    <a:gd name="connsiteX1" fmla="*/ 505051 w 500334"/>
                    <a:gd name="connsiteY1" fmla="*/ 4716 h 52667"/>
                    <a:gd name="connsiteX2" fmla="*/ 505051 w 500334"/>
                    <a:gd name="connsiteY2" fmla="*/ 57383 h 52667"/>
                    <a:gd name="connsiteX3" fmla="*/ 4716 w 500334"/>
                    <a:gd name="connsiteY3" fmla="*/ 57383 h 52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0334" h="52667">
                      <a:moveTo>
                        <a:pt x="4716" y="4716"/>
                      </a:moveTo>
                      <a:lnTo>
                        <a:pt x="505051" y="4716"/>
                      </a:lnTo>
                      <a:lnTo>
                        <a:pt x="505051" y="57383"/>
                      </a:lnTo>
                      <a:lnTo>
                        <a:pt x="4716" y="57383"/>
                      </a:lnTo>
                      <a:close/>
                    </a:path>
                  </a:pathLst>
                </a:custGeom>
                <a:solidFill>
                  <a:srgbClr val="0C183B"/>
                </a:solidFill>
                <a:ln w="4549" cap="flat">
                  <a:solidFill>
                    <a:srgbClr val="0C183B"/>
                  </a:soli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x-none">
                    <a:latin typeface="+mn-lt"/>
                    <a:cs typeface="+mn-cs"/>
                  </a:endParaRPr>
                </a:p>
              </p:txBody>
            </p:sp>
            <p:sp>
              <p:nvSpPr>
                <p:cNvPr id="116" name="Полилиния: фигура 115"/>
                <p:cNvSpPr/>
                <p:nvPr/>
              </p:nvSpPr>
              <p:spPr>
                <a:xfrm>
                  <a:off x="4899224" y="5343604"/>
                  <a:ext cx="500335" cy="52667"/>
                </a:xfrm>
                <a:custGeom>
                  <a:avLst/>
                  <a:gdLst>
                    <a:gd name="connsiteX0" fmla="*/ 4716 w 500334"/>
                    <a:gd name="connsiteY0" fmla="*/ 4716 h 52667"/>
                    <a:gd name="connsiteX1" fmla="*/ 505051 w 500334"/>
                    <a:gd name="connsiteY1" fmla="*/ 4716 h 52667"/>
                    <a:gd name="connsiteX2" fmla="*/ 505051 w 500334"/>
                    <a:gd name="connsiteY2" fmla="*/ 57383 h 52667"/>
                    <a:gd name="connsiteX3" fmla="*/ 4716 w 500334"/>
                    <a:gd name="connsiteY3" fmla="*/ 57383 h 52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0334" h="52667">
                      <a:moveTo>
                        <a:pt x="4716" y="4716"/>
                      </a:moveTo>
                      <a:lnTo>
                        <a:pt x="505051" y="4716"/>
                      </a:lnTo>
                      <a:lnTo>
                        <a:pt x="505051" y="57383"/>
                      </a:lnTo>
                      <a:lnTo>
                        <a:pt x="4716" y="57383"/>
                      </a:lnTo>
                      <a:close/>
                    </a:path>
                  </a:pathLst>
                </a:custGeom>
                <a:solidFill>
                  <a:srgbClr val="0C183B"/>
                </a:solidFill>
                <a:ln w="4549" cap="flat">
                  <a:solidFill>
                    <a:srgbClr val="0C183B"/>
                  </a:soli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x-none">
                    <a:latin typeface="+mn-lt"/>
                    <a:cs typeface="+mn-cs"/>
                  </a:endParaRPr>
                </a:p>
              </p:txBody>
            </p:sp>
            <p:sp>
              <p:nvSpPr>
                <p:cNvPr id="117" name="Полилиния: фигура 116"/>
                <p:cNvSpPr/>
                <p:nvPr/>
              </p:nvSpPr>
              <p:spPr>
                <a:xfrm>
                  <a:off x="4899224" y="5448938"/>
                  <a:ext cx="250167" cy="52667"/>
                </a:xfrm>
                <a:custGeom>
                  <a:avLst/>
                  <a:gdLst>
                    <a:gd name="connsiteX0" fmla="*/ 4716 w 250167"/>
                    <a:gd name="connsiteY0" fmla="*/ 4716 h 52667"/>
                    <a:gd name="connsiteX1" fmla="*/ 254884 w 250167"/>
                    <a:gd name="connsiteY1" fmla="*/ 4716 h 52667"/>
                    <a:gd name="connsiteX2" fmla="*/ 254884 w 250167"/>
                    <a:gd name="connsiteY2" fmla="*/ 57383 h 52667"/>
                    <a:gd name="connsiteX3" fmla="*/ 4716 w 250167"/>
                    <a:gd name="connsiteY3" fmla="*/ 57383 h 52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0167" h="52667">
                      <a:moveTo>
                        <a:pt x="4716" y="4716"/>
                      </a:moveTo>
                      <a:lnTo>
                        <a:pt x="254884" y="4716"/>
                      </a:lnTo>
                      <a:lnTo>
                        <a:pt x="254884" y="57383"/>
                      </a:lnTo>
                      <a:lnTo>
                        <a:pt x="4716" y="57383"/>
                      </a:lnTo>
                      <a:close/>
                    </a:path>
                  </a:pathLst>
                </a:custGeom>
                <a:solidFill>
                  <a:srgbClr val="0C183B"/>
                </a:solidFill>
                <a:ln w="4549" cap="flat">
                  <a:solidFill>
                    <a:srgbClr val="0C183B"/>
                  </a:soli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x-none">
                    <a:latin typeface="+mn-lt"/>
                    <a:cs typeface="+mn-cs"/>
                  </a:endParaRPr>
                </a:p>
              </p:txBody>
            </p:sp>
            <p:pic>
              <p:nvPicPr>
                <p:cNvPr id="121" name="Рисунок 120" descr="Пользователь"/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>
                  <a:off x="4857757" y="4877490"/>
                  <a:ext cx="293435" cy="293435"/>
                </a:xfrm>
                <a:prstGeom prst="rect">
                  <a:avLst/>
                </a:prstGeom>
              </p:spPr>
            </p:pic>
            <p:sp>
              <p:nvSpPr>
                <p:cNvPr id="1115" name="Полилиния: фигура 1114"/>
                <p:cNvSpPr/>
                <p:nvPr/>
              </p:nvSpPr>
              <p:spPr>
                <a:xfrm>
                  <a:off x="5184974" y="5075227"/>
                  <a:ext cx="216000" cy="52667"/>
                </a:xfrm>
                <a:custGeom>
                  <a:avLst/>
                  <a:gdLst>
                    <a:gd name="connsiteX0" fmla="*/ 4716 w 500334"/>
                    <a:gd name="connsiteY0" fmla="*/ 4716 h 52667"/>
                    <a:gd name="connsiteX1" fmla="*/ 505051 w 500334"/>
                    <a:gd name="connsiteY1" fmla="*/ 4716 h 52667"/>
                    <a:gd name="connsiteX2" fmla="*/ 505051 w 500334"/>
                    <a:gd name="connsiteY2" fmla="*/ 57383 h 52667"/>
                    <a:gd name="connsiteX3" fmla="*/ 4716 w 500334"/>
                    <a:gd name="connsiteY3" fmla="*/ 57383 h 526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00334" h="52667">
                      <a:moveTo>
                        <a:pt x="4716" y="4716"/>
                      </a:moveTo>
                      <a:lnTo>
                        <a:pt x="505051" y="4716"/>
                      </a:lnTo>
                      <a:lnTo>
                        <a:pt x="505051" y="57383"/>
                      </a:lnTo>
                      <a:lnTo>
                        <a:pt x="4716" y="57383"/>
                      </a:lnTo>
                      <a:close/>
                    </a:path>
                  </a:pathLst>
                </a:custGeom>
                <a:solidFill>
                  <a:srgbClr val="0C183B"/>
                </a:solidFill>
                <a:ln w="4549" cap="flat">
                  <a:solidFill>
                    <a:srgbClr val="0C183B"/>
                  </a:solidFill>
                  <a:prstDash val="solid"/>
                  <a:miter/>
                </a:ln>
              </p:spPr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x-none">
                    <a:latin typeface="+mn-lt"/>
                    <a:cs typeface="+mn-cs"/>
                  </a:endParaRPr>
                </a:p>
              </p:txBody>
            </p:sp>
          </p:grpSp>
        </p:grpSp>
      </p:grpSp>
      <p:sp>
        <p:nvSpPr>
          <p:cNvPr id="16411" name="TextBox 1115"/>
          <p:cNvSpPr txBox="1">
            <a:spLocks noChangeArrowheads="1"/>
          </p:cNvSpPr>
          <p:nvPr/>
        </p:nvSpPr>
        <p:spPr bwMode="auto">
          <a:xfrm>
            <a:off x="519113" y="5568950"/>
            <a:ext cx="1546225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ЗЛОЧИНІВ ЗАРЕЄСТРОВАНО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6412" name="TextBox 1116"/>
          <p:cNvSpPr txBox="1">
            <a:spLocks noChangeArrowheads="1"/>
          </p:cNvSpPr>
          <p:nvPr/>
        </p:nvSpPr>
        <p:spPr bwMode="auto">
          <a:xfrm>
            <a:off x="515938" y="5153025"/>
            <a:ext cx="15525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1063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6413" name="TextBox 1117"/>
          <p:cNvSpPr txBox="1">
            <a:spLocks noChangeArrowheads="1"/>
          </p:cNvSpPr>
          <p:nvPr/>
        </p:nvSpPr>
        <p:spPr bwMode="auto">
          <a:xfrm>
            <a:off x="1943100" y="5586413"/>
            <a:ext cx="1928813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АДМІНПРАВОПОРУШЕНЬ ЗАРЕЄСТРОВАНО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6414" name="TextBox 1118"/>
          <p:cNvSpPr txBox="1">
            <a:spLocks noChangeArrowheads="1"/>
          </p:cNvSpPr>
          <p:nvPr/>
        </p:nvSpPr>
        <p:spPr bwMode="auto">
          <a:xfrm>
            <a:off x="2132013" y="5153025"/>
            <a:ext cx="15509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latin typeface="Arial Black" pitchFamily="34" charset="0"/>
              </a:rPr>
              <a:t>1615</a:t>
            </a:r>
            <a:endParaRPr lang="ru-RU" sz="2800" b="1" dirty="0">
              <a:latin typeface="Arial Black" pitchFamily="34" charset="0"/>
            </a:endParaRPr>
          </a:p>
        </p:txBody>
      </p:sp>
      <p:pic>
        <p:nvPicPr>
          <p:cNvPr id="16415" name="Рисунок 13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21163" y="4313238"/>
            <a:ext cx="4937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16" name="TextBox 1122"/>
          <p:cNvSpPr txBox="1">
            <a:spLocks noChangeArrowheads="1"/>
          </p:cNvSpPr>
          <p:nvPr/>
        </p:nvSpPr>
        <p:spPr bwMode="auto">
          <a:xfrm>
            <a:off x="4768735" y="4445301"/>
            <a:ext cx="11239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143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6417" name="TextBox 1123"/>
          <p:cNvSpPr txBox="1">
            <a:spLocks noChangeArrowheads="1"/>
          </p:cNvSpPr>
          <p:nvPr/>
        </p:nvSpPr>
        <p:spPr bwMode="auto">
          <a:xfrm>
            <a:off x="5762625" y="4467225"/>
            <a:ext cx="1541463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РОЗКРИТО ТЯЖКИХ ЗЛОЧИНІВ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pic>
        <p:nvPicPr>
          <p:cNvPr id="16418" name="Рисунок 112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56088" y="5151438"/>
            <a:ext cx="49371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19" name="TextBox 1125"/>
          <p:cNvSpPr txBox="1">
            <a:spLocks noChangeArrowheads="1"/>
          </p:cNvSpPr>
          <p:nvPr/>
        </p:nvSpPr>
        <p:spPr bwMode="auto">
          <a:xfrm>
            <a:off x="4837194" y="5223283"/>
            <a:ext cx="10334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3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6420" name="TextBox 1126"/>
          <p:cNvSpPr txBox="1">
            <a:spLocks noChangeArrowheads="1"/>
          </p:cNvSpPr>
          <p:nvPr/>
        </p:nvSpPr>
        <p:spPr bwMode="auto">
          <a:xfrm>
            <a:off x="5797550" y="5321300"/>
            <a:ext cx="1836738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РОЗКРИТО ОСОБЛИВО ТЯЖКИХ ЗЛОЧИНІВ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pic>
        <p:nvPicPr>
          <p:cNvPr id="16421" name="Рисунок 1127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09850" y="4281488"/>
            <a:ext cx="627063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29" name="Группа 1128"/>
          <p:cNvGrpSpPr>
            <a:grpSpLocks noChangeAspect="1"/>
          </p:cNvGrpSpPr>
          <p:nvPr/>
        </p:nvGrpSpPr>
        <p:grpSpPr>
          <a:xfrm>
            <a:off x="4532758" y="5508656"/>
            <a:ext cx="433566" cy="231876"/>
            <a:chOff x="-10298570" y="-6879319"/>
            <a:chExt cx="12915306" cy="6907254"/>
          </a:xfrm>
          <a:solidFill>
            <a:srgbClr val="0C183B"/>
          </a:solidFill>
        </p:grpSpPr>
        <p:sp>
          <p:nvSpPr>
            <p:cNvPr id="1130" name="Полилиния: фигура 1129"/>
            <p:cNvSpPr/>
            <p:nvPr/>
          </p:nvSpPr>
          <p:spPr>
            <a:xfrm rot="20379632">
              <a:off x="-8476946" y="-5560695"/>
              <a:ext cx="2232853" cy="2056482"/>
            </a:xfrm>
            <a:custGeom>
              <a:avLst/>
              <a:gdLst>
                <a:gd name="connsiteX0" fmla="*/ 1504370 w 2232853"/>
                <a:gd name="connsiteY0" fmla="*/ 69893 h 2056482"/>
                <a:gd name="connsiteX1" fmla="*/ 2162960 w 2232853"/>
                <a:gd name="connsiteY1" fmla="*/ 1504371 h 2056482"/>
                <a:gd name="connsiteX2" fmla="*/ 1767324 w 2232853"/>
                <a:gd name="connsiteY2" fmla="*/ 2023242 h 2056482"/>
                <a:gd name="connsiteX3" fmla="*/ 1715888 w 2232853"/>
                <a:gd name="connsiteY3" fmla="*/ 2056482 h 2056482"/>
                <a:gd name="connsiteX4" fmla="*/ 515318 w 2232853"/>
                <a:gd name="connsiteY4" fmla="*/ 2056482 h 2056482"/>
                <a:gd name="connsiteX5" fmla="*/ 434716 w 2232853"/>
                <a:gd name="connsiteY5" fmla="*/ 2000547 h 2056482"/>
                <a:gd name="connsiteX6" fmla="*/ 69893 w 2232853"/>
                <a:gd name="connsiteY6" fmla="*/ 728482 h 2056482"/>
                <a:gd name="connsiteX7" fmla="*/ 1504370 w 2232853"/>
                <a:gd name="connsiteY7" fmla="*/ 69893 h 20564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232853" h="2056482">
                  <a:moveTo>
                    <a:pt x="1504370" y="69893"/>
                  </a:moveTo>
                  <a:cubicBezTo>
                    <a:pt x="2082355" y="284149"/>
                    <a:pt x="2377215" y="926387"/>
                    <a:pt x="2162960" y="1504371"/>
                  </a:cubicBezTo>
                  <a:cubicBezTo>
                    <a:pt x="2082614" y="1721115"/>
                    <a:pt x="1942083" y="1898045"/>
                    <a:pt x="1767324" y="2023242"/>
                  </a:cubicBezTo>
                  <a:lnTo>
                    <a:pt x="1715888" y="2056482"/>
                  </a:lnTo>
                  <a:lnTo>
                    <a:pt x="515318" y="2056482"/>
                  </a:lnTo>
                  <a:lnTo>
                    <a:pt x="434716" y="2000547"/>
                  </a:lnTo>
                  <a:cubicBezTo>
                    <a:pt x="57824" y="1710124"/>
                    <a:pt x="-104190" y="1198094"/>
                    <a:pt x="69893" y="728482"/>
                  </a:cubicBezTo>
                  <a:cubicBezTo>
                    <a:pt x="284148" y="150498"/>
                    <a:pt x="926386" y="-144362"/>
                    <a:pt x="1504370" y="6989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31" name="Равнобедренный треугольник 114"/>
            <p:cNvSpPr/>
            <p:nvPr/>
          </p:nvSpPr>
          <p:spPr>
            <a:xfrm rot="6010938">
              <a:off x="-2115618" y="-4855572"/>
              <a:ext cx="246213" cy="928969"/>
            </a:xfrm>
            <a:custGeom>
              <a:avLst/>
              <a:gdLst>
                <a:gd name="connsiteX0" fmla="*/ 0 w 453752"/>
                <a:gd name="connsiteY0" fmla="*/ 720080 h 720080"/>
                <a:gd name="connsiteX1" fmla="*/ 226876 w 453752"/>
                <a:gd name="connsiteY1" fmla="*/ 0 h 720080"/>
                <a:gd name="connsiteX2" fmla="*/ 453752 w 453752"/>
                <a:gd name="connsiteY2" fmla="*/ 720080 h 720080"/>
                <a:gd name="connsiteX3" fmla="*/ 0 w 453752"/>
                <a:gd name="connsiteY3" fmla="*/ 720080 h 720080"/>
                <a:gd name="connsiteX0" fmla="*/ 0 w 396850"/>
                <a:gd name="connsiteY0" fmla="*/ 803408 h 803408"/>
                <a:gd name="connsiteX1" fmla="*/ 169974 w 396850"/>
                <a:gd name="connsiteY1" fmla="*/ 0 h 803408"/>
                <a:gd name="connsiteX2" fmla="*/ 396850 w 396850"/>
                <a:gd name="connsiteY2" fmla="*/ 720080 h 803408"/>
                <a:gd name="connsiteX3" fmla="*/ 0 w 396850"/>
                <a:gd name="connsiteY3" fmla="*/ 803408 h 803408"/>
                <a:gd name="connsiteX0" fmla="*/ 0 w 246213"/>
                <a:gd name="connsiteY0" fmla="*/ 803408 h 803408"/>
                <a:gd name="connsiteX1" fmla="*/ 169974 w 246213"/>
                <a:gd name="connsiteY1" fmla="*/ 0 h 803408"/>
                <a:gd name="connsiteX2" fmla="*/ 246213 w 246213"/>
                <a:gd name="connsiteY2" fmla="*/ 779394 h 803408"/>
                <a:gd name="connsiteX3" fmla="*/ 0 w 246213"/>
                <a:gd name="connsiteY3" fmla="*/ 803408 h 803408"/>
                <a:gd name="connsiteX0" fmla="*/ 0 w 246213"/>
                <a:gd name="connsiteY0" fmla="*/ 928969 h 928969"/>
                <a:gd name="connsiteX1" fmla="*/ 150648 w 246213"/>
                <a:gd name="connsiteY1" fmla="*/ 0 h 928969"/>
                <a:gd name="connsiteX2" fmla="*/ 246213 w 246213"/>
                <a:gd name="connsiteY2" fmla="*/ 904955 h 928969"/>
                <a:gd name="connsiteX3" fmla="*/ 0 w 246213"/>
                <a:gd name="connsiteY3" fmla="*/ 928969 h 928969"/>
                <a:gd name="connsiteX0" fmla="*/ 0 w 246213"/>
                <a:gd name="connsiteY0" fmla="*/ 928969 h 928969"/>
                <a:gd name="connsiteX1" fmla="*/ 150648 w 246213"/>
                <a:gd name="connsiteY1" fmla="*/ 0 h 928969"/>
                <a:gd name="connsiteX2" fmla="*/ 246213 w 246213"/>
                <a:gd name="connsiteY2" fmla="*/ 904955 h 928969"/>
                <a:gd name="connsiteX3" fmla="*/ 0 w 246213"/>
                <a:gd name="connsiteY3" fmla="*/ 928969 h 928969"/>
                <a:gd name="connsiteX0" fmla="*/ 0 w 246213"/>
                <a:gd name="connsiteY0" fmla="*/ 928969 h 928969"/>
                <a:gd name="connsiteX1" fmla="*/ 150648 w 246213"/>
                <a:gd name="connsiteY1" fmla="*/ 0 h 928969"/>
                <a:gd name="connsiteX2" fmla="*/ 246213 w 246213"/>
                <a:gd name="connsiteY2" fmla="*/ 904955 h 928969"/>
                <a:gd name="connsiteX3" fmla="*/ 0 w 246213"/>
                <a:gd name="connsiteY3" fmla="*/ 928969 h 9289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213" h="928969">
                  <a:moveTo>
                    <a:pt x="0" y="928969"/>
                  </a:moveTo>
                  <a:cubicBezTo>
                    <a:pt x="50216" y="619313"/>
                    <a:pt x="29270" y="254696"/>
                    <a:pt x="150648" y="0"/>
                  </a:cubicBezTo>
                  <a:cubicBezTo>
                    <a:pt x="206441" y="129611"/>
                    <a:pt x="214358" y="603303"/>
                    <a:pt x="246213" y="904955"/>
                  </a:cubicBezTo>
                  <a:lnTo>
                    <a:pt x="0" y="928969"/>
                  </a:lnTo>
                  <a:close/>
                </a:path>
              </a:pathLst>
            </a:custGeom>
            <a:grp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32" name="Прямоугольник 115"/>
            <p:cNvSpPr/>
            <p:nvPr/>
          </p:nvSpPr>
          <p:spPr>
            <a:xfrm>
              <a:off x="-10298570" y="-6879319"/>
              <a:ext cx="12915306" cy="4572380"/>
            </a:xfrm>
            <a:custGeom>
              <a:avLst/>
              <a:gdLst>
                <a:gd name="connsiteX0" fmla="*/ 0 w 11413420"/>
                <a:gd name="connsiteY0" fmla="*/ 0 h 4320480"/>
                <a:gd name="connsiteX1" fmla="*/ 11413420 w 11413420"/>
                <a:gd name="connsiteY1" fmla="*/ 0 h 4320480"/>
                <a:gd name="connsiteX2" fmla="*/ 11413420 w 11413420"/>
                <a:gd name="connsiteY2" fmla="*/ 4320480 h 4320480"/>
                <a:gd name="connsiteX3" fmla="*/ 0 w 11413420"/>
                <a:gd name="connsiteY3" fmla="*/ 4320480 h 4320480"/>
                <a:gd name="connsiteX4" fmla="*/ 0 w 11413420"/>
                <a:gd name="connsiteY4" fmla="*/ 0 h 4320480"/>
                <a:gd name="connsiteX0" fmla="*/ 0 w 11413420"/>
                <a:gd name="connsiteY0" fmla="*/ 0 h 4320480"/>
                <a:gd name="connsiteX1" fmla="*/ 9698920 w 11413420"/>
                <a:gd name="connsiteY1" fmla="*/ 2423160 h 4320480"/>
                <a:gd name="connsiteX2" fmla="*/ 11413420 w 11413420"/>
                <a:gd name="connsiteY2" fmla="*/ 4320480 h 4320480"/>
                <a:gd name="connsiteX3" fmla="*/ 0 w 11413420"/>
                <a:gd name="connsiteY3" fmla="*/ 4320480 h 4320480"/>
                <a:gd name="connsiteX4" fmla="*/ 0 w 11413420"/>
                <a:gd name="connsiteY4" fmla="*/ 0 h 4320480"/>
                <a:gd name="connsiteX0" fmla="*/ 0 w 11093380"/>
                <a:gd name="connsiteY0" fmla="*/ 0 h 4320480"/>
                <a:gd name="connsiteX1" fmla="*/ 9698920 w 11093380"/>
                <a:gd name="connsiteY1" fmla="*/ 2423160 h 4320480"/>
                <a:gd name="connsiteX2" fmla="*/ 11093380 w 11093380"/>
                <a:gd name="connsiteY2" fmla="*/ 3139380 h 4320480"/>
                <a:gd name="connsiteX3" fmla="*/ 0 w 11093380"/>
                <a:gd name="connsiteY3" fmla="*/ 4320480 h 4320480"/>
                <a:gd name="connsiteX4" fmla="*/ 0 w 11093380"/>
                <a:gd name="connsiteY4" fmla="*/ 0 h 4320480"/>
                <a:gd name="connsiteX0" fmla="*/ 0 w 11093380"/>
                <a:gd name="connsiteY0" fmla="*/ 0 h 4320480"/>
                <a:gd name="connsiteX1" fmla="*/ 9698920 w 11093380"/>
                <a:gd name="connsiteY1" fmla="*/ 2423160 h 4320480"/>
                <a:gd name="connsiteX2" fmla="*/ 11093380 w 11093380"/>
                <a:gd name="connsiteY2" fmla="*/ 3139380 h 4320480"/>
                <a:gd name="connsiteX3" fmla="*/ 10229244 w 11093380"/>
                <a:gd name="connsiteY3" fmla="*/ 3708136 h 4320480"/>
                <a:gd name="connsiteX4" fmla="*/ 0 w 11093380"/>
                <a:gd name="connsiteY4" fmla="*/ 4320480 h 4320480"/>
                <a:gd name="connsiteX5" fmla="*/ 0 w 11093380"/>
                <a:gd name="connsiteY5" fmla="*/ 0 h 4320480"/>
                <a:gd name="connsiteX0" fmla="*/ 0 w 11093380"/>
                <a:gd name="connsiteY0" fmla="*/ 0 h 4320480"/>
                <a:gd name="connsiteX1" fmla="*/ 9698920 w 11093380"/>
                <a:gd name="connsiteY1" fmla="*/ 2423160 h 4320480"/>
                <a:gd name="connsiteX2" fmla="*/ 11093380 w 11093380"/>
                <a:gd name="connsiteY2" fmla="*/ 3139380 h 4320480"/>
                <a:gd name="connsiteX3" fmla="*/ 10229244 w 11093380"/>
                <a:gd name="connsiteY3" fmla="*/ 3708136 h 4320480"/>
                <a:gd name="connsiteX4" fmla="*/ 9185304 w 11093380"/>
                <a:gd name="connsiteY4" fmla="*/ 3601456 h 4320480"/>
                <a:gd name="connsiteX5" fmla="*/ 0 w 11093380"/>
                <a:gd name="connsiteY5" fmla="*/ 4320480 h 4320480"/>
                <a:gd name="connsiteX6" fmla="*/ 0 w 11093380"/>
                <a:gd name="connsiteY6" fmla="*/ 0 h 4320480"/>
                <a:gd name="connsiteX0" fmla="*/ 0 w 11093380"/>
                <a:gd name="connsiteY0" fmla="*/ 0 h 4320480"/>
                <a:gd name="connsiteX1" fmla="*/ 9698920 w 11093380"/>
                <a:gd name="connsiteY1" fmla="*/ 2423160 h 4320480"/>
                <a:gd name="connsiteX2" fmla="*/ 11093380 w 11093380"/>
                <a:gd name="connsiteY2" fmla="*/ 3139380 h 4320480"/>
                <a:gd name="connsiteX3" fmla="*/ 10229244 w 11093380"/>
                <a:gd name="connsiteY3" fmla="*/ 3708136 h 4320480"/>
                <a:gd name="connsiteX4" fmla="*/ 9185304 w 11093380"/>
                <a:gd name="connsiteY4" fmla="*/ 3601456 h 4320480"/>
                <a:gd name="connsiteX5" fmla="*/ 2860704 w 11093380"/>
                <a:gd name="connsiteY5" fmla="*/ 3212836 h 4320480"/>
                <a:gd name="connsiteX6" fmla="*/ 0 w 11093380"/>
                <a:gd name="connsiteY6" fmla="*/ 4320480 h 4320480"/>
                <a:gd name="connsiteX7" fmla="*/ 0 w 11093380"/>
                <a:gd name="connsiteY7" fmla="*/ 0 h 4320480"/>
                <a:gd name="connsiteX0" fmla="*/ 1546860 w 12640240"/>
                <a:gd name="connsiteY0" fmla="*/ 0 h 4107120"/>
                <a:gd name="connsiteX1" fmla="*/ 11245780 w 12640240"/>
                <a:gd name="connsiteY1" fmla="*/ 2423160 h 4107120"/>
                <a:gd name="connsiteX2" fmla="*/ 12640240 w 12640240"/>
                <a:gd name="connsiteY2" fmla="*/ 3139380 h 4107120"/>
                <a:gd name="connsiteX3" fmla="*/ 11776104 w 12640240"/>
                <a:gd name="connsiteY3" fmla="*/ 3708136 h 4107120"/>
                <a:gd name="connsiteX4" fmla="*/ 10732164 w 12640240"/>
                <a:gd name="connsiteY4" fmla="*/ 3601456 h 4107120"/>
                <a:gd name="connsiteX5" fmla="*/ 4407564 w 12640240"/>
                <a:gd name="connsiteY5" fmla="*/ 3212836 h 4107120"/>
                <a:gd name="connsiteX6" fmla="*/ 0 w 12640240"/>
                <a:gd name="connsiteY6" fmla="*/ 4107120 h 4107120"/>
                <a:gd name="connsiteX7" fmla="*/ 1546860 w 12640240"/>
                <a:gd name="connsiteY7" fmla="*/ 0 h 4107120"/>
                <a:gd name="connsiteX0" fmla="*/ 1546860 w 12640240"/>
                <a:gd name="connsiteY0" fmla="*/ 0 h 4107120"/>
                <a:gd name="connsiteX1" fmla="*/ 11245780 w 12640240"/>
                <a:gd name="connsiteY1" fmla="*/ 2423160 h 4107120"/>
                <a:gd name="connsiteX2" fmla="*/ 12640240 w 12640240"/>
                <a:gd name="connsiteY2" fmla="*/ 3139380 h 4107120"/>
                <a:gd name="connsiteX3" fmla="*/ 11776104 w 12640240"/>
                <a:gd name="connsiteY3" fmla="*/ 3708136 h 4107120"/>
                <a:gd name="connsiteX4" fmla="*/ 10732164 w 12640240"/>
                <a:gd name="connsiteY4" fmla="*/ 3601456 h 4107120"/>
                <a:gd name="connsiteX5" fmla="*/ 4407564 w 12640240"/>
                <a:gd name="connsiteY5" fmla="*/ 3212836 h 4107120"/>
                <a:gd name="connsiteX6" fmla="*/ 0 w 12640240"/>
                <a:gd name="connsiteY6" fmla="*/ 4107120 h 4107120"/>
                <a:gd name="connsiteX7" fmla="*/ 56544 w 12640240"/>
                <a:gd name="connsiteY7" fmla="*/ 3296656 h 4107120"/>
                <a:gd name="connsiteX8" fmla="*/ 1546860 w 12640240"/>
                <a:gd name="connsiteY8" fmla="*/ 0 h 4107120"/>
                <a:gd name="connsiteX0" fmla="*/ 1546860 w 12640240"/>
                <a:gd name="connsiteY0" fmla="*/ 0 h 4107120"/>
                <a:gd name="connsiteX1" fmla="*/ 11245780 w 12640240"/>
                <a:gd name="connsiteY1" fmla="*/ 2423160 h 4107120"/>
                <a:gd name="connsiteX2" fmla="*/ 12640240 w 12640240"/>
                <a:gd name="connsiteY2" fmla="*/ 3139380 h 4107120"/>
                <a:gd name="connsiteX3" fmla="*/ 11776104 w 12640240"/>
                <a:gd name="connsiteY3" fmla="*/ 3708136 h 4107120"/>
                <a:gd name="connsiteX4" fmla="*/ 10732164 w 12640240"/>
                <a:gd name="connsiteY4" fmla="*/ 3601456 h 4107120"/>
                <a:gd name="connsiteX5" fmla="*/ 4407564 w 12640240"/>
                <a:gd name="connsiteY5" fmla="*/ 3212836 h 4107120"/>
                <a:gd name="connsiteX6" fmla="*/ 0 w 12640240"/>
                <a:gd name="connsiteY6" fmla="*/ 4107120 h 4107120"/>
                <a:gd name="connsiteX7" fmla="*/ 56544 w 12640240"/>
                <a:gd name="connsiteY7" fmla="*/ 3296656 h 4107120"/>
                <a:gd name="connsiteX8" fmla="*/ 3622704 w 12640240"/>
                <a:gd name="connsiteY8" fmla="*/ 2717536 h 4107120"/>
                <a:gd name="connsiteX9" fmla="*/ 1546860 w 12640240"/>
                <a:gd name="connsiteY9" fmla="*/ 0 h 4107120"/>
                <a:gd name="connsiteX0" fmla="*/ 3482340 w 12640240"/>
                <a:gd name="connsiteY0" fmla="*/ 0 h 3032700"/>
                <a:gd name="connsiteX1" fmla="*/ 11245780 w 12640240"/>
                <a:gd name="connsiteY1" fmla="*/ 1348740 h 3032700"/>
                <a:gd name="connsiteX2" fmla="*/ 12640240 w 12640240"/>
                <a:gd name="connsiteY2" fmla="*/ 2064960 h 3032700"/>
                <a:gd name="connsiteX3" fmla="*/ 11776104 w 12640240"/>
                <a:gd name="connsiteY3" fmla="*/ 2633716 h 3032700"/>
                <a:gd name="connsiteX4" fmla="*/ 10732164 w 12640240"/>
                <a:gd name="connsiteY4" fmla="*/ 2527036 h 3032700"/>
                <a:gd name="connsiteX5" fmla="*/ 4407564 w 12640240"/>
                <a:gd name="connsiteY5" fmla="*/ 2138416 h 3032700"/>
                <a:gd name="connsiteX6" fmla="*/ 0 w 12640240"/>
                <a:gd name="connsiteY6" fmla="*/ 3032700 h 3032700"/>
                <a:gd name="connsiteX7" fmla="*/ 56544 w 12640240"/>
                <a:gd name="connsiteY7" fmla="*/ 2222236 h 3032700"/>
                <a:gd name="connsiteX8" fmla="*/ 3622704 w 12640240"/>
                <a:gd name="connsiteY8" fmla="*/ 1643116 h 3032700"/>
                <a:gd name="connsiteX9" fmla="*/ 3482340 w 12640240"/>
                <a:gd name="connsiteY9" fmla="*/ 0 h 303270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11245780 w 12640240"/>
                <a:gd name="connsiteY2" fmla="*/ 2863110 h 4547070"/>
                <a:gd name="connsiteX3" fmla="*/ 12640240 w 12640240"/>
                <a:gd name="connsiteY3" fmla="*/ 3579330 h 4547070"/>
                <a:gd name="connsiteX4" fmla="*/ 11776104 w 12640240"/>
                <a:gd name="connsiteY4" fmla="*/ 4148086 h 4547070"/>
                <a:gd name="connsiteX5" fmla="*/ 10732164 w 12640240"/>
                <a:gd name="connsiteY5" fmla="*/ 4041406 h 4547070"/>
                <a:gd name="connsiteX6" fmla="*/ 4407564 w 12640240"/>
                <a:gd name="connsiteY6" fmla="*/ 3652786 h 4547070"/>
                <a:gd name="connsiteX7" fmla="*/ 0 w 12640240"/>
                <a:gd name="connsiteY7" fmla="*/ 4547070 h 4547070"/>
                <a:gd name="connsiteX8" fmla="*/ 56544 w 12640240"/>
                <a:gd name="connsiteY8" fmla="*/ 3736606 h 4547070"/>
                <a:gd name="connsiteX9" fmla="*/ 3622704 w 12640240"/>
                <a:gd name="connsiteY9" fmla="*/ 3157486 h 4547070"/>
                <a:gd name="connsiteX10" fmla="*/ 3482340 w 12640240"/>
                <a:gd name="connsiteY10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11245780 w 12640240"/>
                <a:gd name="connsiteY3" fmla="*/ 2863110 h 4547070"/>
                <a:gd name="connsiteX4" fmla="*/ 12640240 w 12640240"/>
                <a:gd name="connsiteY4" fmla="*/ 3579330 h 4547070"/>
                <a:gd name="connsiteX5" fmla="*/ 11776104 w 12640240"/>
                <a:gd name="connsiteY5" fmla="*/ 4148086 h 4547070"/>
                <a:gd name="connsiteX6" fmla="*/ 10732164 w 12640240"/>
                <a:gd name="connsiteY6" fmla="*/ 4041406 h 4547070"/>
                <a:gd name="connsiteX7" fmla="*/ 4407564 w 12640240"/>
                <a:gd name="connsiteY7" fmla="*/ 3652786 h 4547070"/>
                <a:gd name="connsiteX8" fmla="*/ 0 w 12640240"/>
                <a:gd name="connsiteY8" fmla="*/ 4547070 h 4547070"/>
                <a:gd name="connsiteX9" fmla="*/ 56544 w 12640240"/>
                <a:gd name="connsiteY9" fmla="*/ 3736606 h 4547070"/>
                <a:gd name="connsiteX10" fmla="*/ 3622704 w 12640240"/>
                <a:gd name="connsiteY10" fmla="*/ 3157486 h 4547070"/>
                <a:gd name="connsiteX11" fmla="*/ 3482340 w 12640240"/>
                <a:gd name="connsiteY11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07864 w 12640240"/>
                <a:gd name="connsiteY3" fmla="*/ 2921266 h 4547070"/>
                <a:gd name="connsiteX4" fmla="*/ 11245780 w 12640240"/>
                <a:gd name="connsiteY4" fmla="*/ 2863110 h 4547070"/>
                <a:gd name="connsiteX5" fmla="*/ 12640240 w 12640240"/>
                <a:gd name="connsiteY5" fmla="*/ 3579330 h 4547070"/>
                <a:gd name="connsiteX6" fmla="*/ 11776104 w 12640240"/>
                <a:gd name="connsiteY6" fmla="*/ 4148086 h 4547070"/>
                <a:gd name="connsiteX7" fmla="*/ 10732164 w 12640240"/>
                <a:gd name="connsiteY7" fmla="*/ 4041406 h 4547070"/>
                <a:gd name="connsiteX8" fmla="*/ 4407564 w 12640240"/>
                <a:gd name="connsiteY8" fmla="*/ 3652786 h 4547070"/>
                <a:gd name="connsiteX9" fmla="*/ 0 w 12640240"/>
                <a:gd name="connsiteY9" fmla="*/ 4547070 h 4547070"/>
                <a:gd name="connsiteX10" fmla="*/ 56544 w 12640240"/>
                <a:gd name="connsiteY10" fmla="*/ 3736606 h 4547070"/>
                <a:gd name="connsiteX11" fmla="*/ 3622704 w 12640240"/>
                <a:gd name="connsiteY11" fmla="*/ 3157486 h 4547070"/>
                <a:gd name="connsiteX12" fmla="*/ 3482340 w 12640240"/>
                <a:gd name="connsiteY12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07864 w 12640240"/>
                <a:gd name="connsiteY3" fmla="*/ 2921266 h 4547070"/>
                <a:gd name="connsiteX4" fmla="*/ 5047644 w 12640240"/>
                <a:gd name="connsiteY4" fmla="*/ 787666 h 4547070"/>
                <a:gd name="connsiteX5" fmla="*/ 11245780 w 12640240"/>
                <a:gd name="connsiteY5" fmla="*/ 2863110 h 4547070"/>
                <a:gd name="connsiteX6" fmla="*/ 12640240 w 12640240"/>
                <a:gd name="connsiteY6" fmla="*/ 3579330 h 4547070"/>
                <a:gd name="connsiteX7" fmla="*/ 11776104 w 12640240"/>
                <a:gd name="connsiteY7" fmla="*/ 4148086 h 4547070"/>
                <a:gd name="connsiteX8" fmla="*/ 10732164 w 12640240"/>
                <a:gd name="connsiteY8" fmla="*/ 4041406 h 4547070"/>
                <a:gd name="connsiteX9" fmla="*/ 4407564 w 12640240"/>
                <a:gd name="connsiteY9" fmla="*/ 3652786 h 4547070"/>
                <a:gd name="connsiteX10" fmla="*/ 0 w 12640240"/>
                <a:gd name="connsiteY10" fmla="*/ 4547070 h 4547070"/>
                <a:gd name="connsiteX11" fmla="*/ 56544 w 12640240"/>
                <a:gd name="connsiteY11" fmla="*/ 3736606 h 4547070"/>
                <a:gd name="connsiteX12" fmla="*/ 3622704 w 12640240"/>
                <a:gd name="connsiteY12" fmla="*/ 3157486 h 4547070"/>
                <a:gd name="connsiteX13" fmla="*/ 3482340 w 12640240"/>
                <a:gd name="connsiteY13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07864 w 12640240"/>
                <a:gd name="connsiteY3" fmla="*/ 292126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11245780 w 12640240"/>
                <a:gd name="connsiteY6" fmla="*/ 2863110 h 4547070"/>
                <a:gd name="connsiteX7" fmla="*/ 12640240 w 12640240"/>
                <a:gd name="connsiteY7" fmla="*/ 3579330 h 4547070"/>
                <a:gd name="connsiteX8" fmla="*/ 11776104 w 12640240"/>
                <a:gd name="connsiteY8" fmla="*/ 4148086 h 4547070"/>
                <a:gd name="connsiteX9" fmla="*/ 10732164 w 12640240"/>
                <a:gd name="connsiteY9" fmla="*/ 4041406 h 4547070"/>
                <a:gd name="connsiteX10" fmla="*/ 4407564 w 12640240"/>
                <a:gd name="connsiteY10" fmla="*/ 3652786 h 4547070"/>
                <a:gd name="connsiteX11" fmla="*/ 0 w 12640240"/>
                <a:gd name="connsiteY11" fmla="*/ 4547070 h 4547070"/>
                <a:gd name="connsiteX12" fmla="*/ 56544 w 12640240"/>
                <a:gd name="connsiteY12" fmla="*/ 3736606 h 4547070"/>
                <a:gd name="connsiteX13" fmla="*/ 3622704 w 12640240"/>
                <a:gd name="connsiteY13" fmla="*/ 3157486 h 4547070"/>
                <a:gd name="connsiteX14" fmla="*/ 3482340 w 12640240"/>
                <a:gd name="connsiteY14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07864 w 12640240"/>
                <a:gd name="connsiteY3" fmla="*/ 292126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11245780 w 12640240"/>
                <a:gd name="connsiteY7" fmla="*/ 2863110 h 4547070"/>
                <a:gd name="connsiteX8" fmla="*/ 12640240 w 12640240"/>
                <a:gd name="connsiteY8" fmla="*/ 3579330 h 4547070"/>
                <a:gd name="connsiteX9" fmla="*/ 11776104 w 12640240"/>
                <a:gd name="connsiteY9" fmla="*/ 4148086 h 4547070"/>
                <a:gd name="connsiteX10" fmla="*/ 10732164 w 12640240"/>
                <a:gd name="connsiteY10" fmla="*/ 4041406 h 4547070"/>
                <a:gd name="connsiteX11" fmla="*/ 4407564 w 12640240"/>
                <a:gd name="connsiteY11" fmla="*/ 3652786 h 4547070"/>
                <a:gd name="connsiteX12" fmla="*/ 0 w 12640240"/>
                <a:gd name="connsiteY12" fmla="*/ 4547070 h 4547070"/>
                <a:gd name="connsiteX13" fmla="*/ 56544 w 12640240"/>
                <a:gd name="connsiteY13" fmla="*/ 3736606 h 4547070"/>
                <a:gd name="connsiteX14" fmla="*/ 3622704 w 12640240"/>
                <a:gd name="connsiteY14" fmla="*/ 3157486 h 4547070"/>
                <a:gd name="connsiteX15" fmla="*/ 3482340 w 12640240"/>
                <a:gd name="connsiteY15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07864 w 12640240"/>
                <a:gd name="connsiteY3" fmla="*/ 292126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11245780 w 12640240"/>
                <a:gd name="connsiteY8" fmla="*/ 2863110 h 4547070"/>
                <a:gd name="connsiteX9" fmla="*/ 12640240 w 12640240"/>
                <a:gd name="connsiteY9" fmla="*/ 3579330 h 4547070"/>
                <a:gd name="connsiteX10" fmla="*/ 11776104 w 12640240"/>
                <a:gd name="connsiteY10" fmla="*/ 4148086 h 4547070"/>
                <a:gd name="connsiteX11" fmla="*/ 10732164 w 12640240"/>
                <a:gd name="connsiteY11" fmla="*/ 4041406 h 4547070"/>
                <a:gd name="connsiteX12" fmla="*/ 4407564 w 12640240"/>
                <a:gd name="connsiteY12" fmla="*/ 3652786 h 4547070"/>
                <a:gd name="connsiteX13" fmla="*/ 0 w 12640240"/>
                <a:gd name="connsiteY13" fmla="*/ 4547070 h 4547070"/>
                <a:gd name="connsiteX14" fmla="*/ 56544 w 12640240"/>
                <a:gd name="connsiteY14" fmla="*/ 3736606 h 4547070"/>
                <a:gd name="connsiteX15" fmla="*/ 3622704 w 12640240"/>
                <a:gd name="connsiteY15" fmla="*/ 3157486 h 4547070"/>
                <a:gd name="connsiteX16" fmla="*/ 3482340 w 12640240"/>
                <a:gd name="connsiteY16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11245780 w 12640240"/>
                <a:gd name="connsiteY8" fmla="*/ 2863110 h 4547070"/>
                <a:gd name="connsiteX9" fmla="*/ 12640240 w 12640240"/>
                <a:gd name="connsiteY9" fmla="*/ 3579330 h 4547070"/>
                <a:gd name="connsiteX10" fmla="*/ 11776104 w 12640240"/>
                <a:gd name="connsiteY10" fmla="*/ 4148086 h 4547070"/>
                <a:gd name="connsiteX11" fmla="*/ 10732164 w 12640240"/>
                <a:gd name="connsiteY11" fmla="*/ 4041406 h 4547070"/>
                <a:gd name="connsiteX12" fmla="*/ 4407564 w 12640240"/>
                <a:gd name="connsiteY12" fmla="*/ 3652786 h 4547070"/>
                <a:gd name="connsiteX13" fmla="*/ 0 w 12640240"/>
                <a:gd name="connsiteY13" fmla="*/ 4547070 h 4547070"/>
                <a:gd name="connsiteX14" fmla="*/ 56544 w 12640240"/>
                <a:gd name="connsiteY14" fmla="*/ 3736606 h 4547070"/>
                <a:gd name="connsiteX15" fmla="*/ 3622704 w 12640240"/>
                <a:gd name="connsiteY15" fmla="*/ 3157486 h 4547070"/>
                <a:gd name="connsiteX16" fmla="*/ 3482340 w 12640240"/>
                <a:gd name="connsiteY16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74564 w 12640240"/>
                <a:gd name="connsiteY8" fmla="*/ 2738386 h 4547070"/>
                <a:gd name="connsiteX9" fmla="*/ 11245780 w 12640240"/>
                <a:gd name="connsiteY9" fmla="*/ 2863110 h 4547070"/>
                <a:gd name="connsiteX10" fmla="*/ 12640240 w 12640240"/>
                <a:gd name="connsiteY10" fmla="*/ 3579330 h 4547070"/>
                <a:gd name="connsiteX11" fmla="*/ 11776104 w 12640240"/>
                <a:gd name="connsiteY11" fmla="*/ 4148086 h 4547070"/>
                <a:gd name="connsiteX12" fmla="*/ 10732164 w 12640240"/>
                <a:gd name="connsiteY12" fmla="*/ 4041406 h 4547070"/>
                <a:gd name="connsiteX13" fmla="*/ 4407564 w 12640240"/>
                <a:gd name="connsiteY13" fmla="*/ 3652786 h 4547070"/>
                <a:gd name="connsiteX14" fmla="*/ 0 w 12640240"/>
                <a:gd name="connsiteY14" fmla="*/ 4547070 h 4547070"/>
                <a:gd name="connsiteX15" fmla="*/ 56544 w 12640240"/>
                <a:gd name="connsiteY15" fmla="*/ 3736606 h 4547070"/>
                <a:gd name="connsiteX16" fmla="*/ 3622704 w 12640240"/>
                <a:gd name="connsiteY16" fmla="*/ 3157486 h 4547070"/>
                <a:gd name="connsiteX17" fmla="*/ 3482340 w 12640240"/>
                <a:gd name="connsiteY17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74564 w 12640240"/>
                <a:gd name="connsiteY8" fmla="*/ 273838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74564 w 12640240"/>
                <a:gd name="connsiteY8" fmla="*/ 273838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74564 w 12640240"/>
                <a:gd name="connsiteY8" fmla="*/ 273838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74564 w 12640240"/>
                <a:gd name="connsiteY8" fmla="*/ 278410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74564 w 12640240"/>
                <a:gd name="connsiteY8" fmla="*/ 278410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74564 w 12640240"/>
                <a:gd name="connsiteY8" fmla="*/ 278410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335424 w 12640240"/>
                <a:gd name="connsiteY7" fmla="*/ 293650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60064 w 12640240"/>
                <a:gd name="connsiteY6" fmla="*/ 100864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9044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815484 w 12640240"/>
                <a:gd name="connsiteY3" fmla="*/ 291364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655464 w 12640240"/>
                <a:gd name="connsiteY3" fmla="*/ 294412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655464 w 12640240"/>
                <a:gd name="connsiteY3" fmla="*/ 294412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655464 w 12640240"/>
                <a:gd name="connsiteY3" fmla="*/ 294412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655464 w 12640240"/>
                <a:gd name="connsiteY3" fmla="*/ 294412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655464 w 12640240"/>
                <a:gd name="connsiteY3" fmla="*/ 294412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655464 w 12640240"/>
                <a:gd name="connsiteY3" fmla="*/ 294412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4370 h 4547070"/>
                <a:gd name="connsiteX1" fmla="*/ 5040024 w 12640240"/>
                <a:gd name="connsiteY1" fmla="*/ 2806 h 4547070"/>
                <a:gd name="connsiteX2" fmla="*/ 7005984 w 12640240"/>
                <a:gd name="connsiteY2" fmla="*/ 2547886 h 4547070"/>
                <a:gd name="connsiteX3" fmla="*/ 6655464 w 12640240"/>
                <a:gd name="connsiteY3" fmla="*/ 2944126 h 4547070"/>
                <a:gd name="connsiteX4" fmla="*/ 5047644 w 12640240"/>
                <a:gd name="connsiteY4" fmla="*/ 787666 h 4547070"/>
                <a:gd name="connsiteX5" fmla="*/ 4567584 w 12640240"/>
                <a:gd name="connsiteY5" fmla="*/ 1001026 h 4547070"/>
                <a:gd name="connsiteX6" fmla="*/ 5314344 w 12640240"/>
                <a:gd name="connsiteY6" fmla="*/ 1031506 h 4547070"/>
                <a:gd name="connsiteX7" fmla="*/ 6221124 w 12640240"/>
                <a:gd name="connsiteY7" fmla="*/ 2875546 h 4547070"/>
                <a:gd name="connsiteX8" fmla="*/ 7036464 w 12640240"/>
                <a:gd name="connsiteY8" fmla="*/ 2791726 h 4547070"/>
                <a:gd name="connsiteX9" fmla="*/ 6624984 w 12640240"/>
                <a:gd name="connsiteY9" fmla="*/ 978166 h 4547070"/>
                <a:gd name="connsiteX10" fmla="*/ 11245780 w 12640240"/>
                <a:gd name="connsiteY10" fmla="*/ 2863110 h 4547070"/>
                <a:gd name="connsiteX11" fmla="*/ 12640240 w 12640240"/>
                <a:gd name="connsiteY11" fmla="*/ 3579330 h 4547070"/>
                <a:gd name="connsiteX12" fmla="*/ 11776104 w 12640240"/>
                <a:gd name="connsiteY12" fmla="*/ 4148086 h 4547070"/>
                <a:gd name="connsiteX13" fmla="*/ 10732164 w 12640240"/>
                <a:gd name="connsiteY13" fmla="*/ 4041406 h 4547070"/>
                <a:gd name="connsiteX14" fmla="*/ 4407564 w 12640240"/>
                <a:gd name="connsiteY14" fmla="*/ 3652786 h 4547070"/>
                <a:gd name="connsiteX15" fmla="*/ 0 w 12640240"/>
                <a:gd name="connsiteY15" fmla="*/ 4547070 h 4547070"/>
                <a:gd name="connsiteX16" fmla="*/ 56544 w 12640240"/>
                <a:gd name="connsiteY16" fmla="*/ 3736606 h 4547070"/>
                <a:gd name="connsiteX17" fmla="*/ 3622704 w 12640240"/>
                <a:gd name="connsiteY17" fmla="*/ 3157486 h 4547070"/>
                <a:gd name="connsiteX18" fmla="*/ 3482340 w 12640240"/>
                <a:gd name="connsiteY18" fmla="*/ 1514370 h 4547070"/>
                <a:gd name="connsiteX0" fmla="*/ 3482340 w 12640240"/>
                <a:gd name="connsiteY0" fmla="*/ 1517643 h 4550343"/>
                <a:gd name="connsiteX1" fmla="*/ 5040024 w 12640240"/>
                <a:gd name="connsiteY1" fmla="*/ 6079 h 4550343"/>
                <a:gd name="connsiteX2" fmla="*/ 7005984 w 12640240"/>
                <a:gd name="connsiteY2" fmla="*/ 2551159 h 4550343"/>
                <a:gd name="connsiteX3" fmla="*/ 6655464 w 12640240"/>
                <a:gd name="connsiteY3" fmla="*/ 2947399 h 4550343"/>
                <a:gd name="connsiteX4" fmla="*/ 5047644 w 12640240"/>
                <a:gd name="connsiteY4" fmla="*/ 790939 h 4550343"/>
                <a:gd name="connsiteX5" fmla="*/ 4567584 w 12640240"/>
                <a:gd name="connsiteY5" fmla="*/ 1004299 h 4550343"/>
                <a:gd name="connsiteX6" fmla="*/ 5314344 w 12640240"/>
                <a:gd name="connsiteY6" fmla="*/ 1034779 h 4550343"/>
                <a:gd name="connsiteX7" fmla="*/ 6221124 w 12640240"/>
                <a:gd name="connsiteY7" fmla="*/ 2878819 h 4550343"/>
                <a:gd name="connsiteX8" fmla="*/ 7036464 w 12640240"/>
                <a:gd name="connsiteY8" fmla="*/ 2794999 h 4550343"/>
                <a:gd name="connsiteX9" fmla="*/ 6624984 w 12640240"/>
                <a:gd name="connsiteY9" fmla="*/ 981439 h 4550343"/>
                <a:gd name="connsiteX10" fmla="*/ 11245780 w 12640240"/>
                <a:gd name="connsiteY10" fmla="*/ 2866383 h 4550343"/>
                <a:gd name="connsiteX11" fmla="*/ 12640240 w 12640240"/>
                <a:gd name="connsiteY11" fmla="*/ 3582603 h 4550343"/>
                <a:gd name="connsiteX12" fmla="*/ 11776104 w 12640240"/>
                <a:gd name="connsiteY12" fmla="*/ 4151359 h 4550343"/>
                <a:gd name="connsiteX13" fmla="*/ 10732164 w 12640240"/>
                <a:gd name="connsiteY13" fmla="*/ 4044679 h 4550343"/>
                <a:gd name="connsiteX14" fmla="*/ 4407564 w 12640240"/>
                <a:gd name="connsiteY14" fmla="*/ 3656059 h 4550343"/>
                <a:gd name="connsiteX15" fmla="*/ 0 w 12640240"/>
                <a:gd name="connsiteY15" fmla="*/ 4550343 h 4550343"/>
                <a:gd name="connsiteX16" fmla="*/ 56544 w 12640240"/>
                <a:gd name="connsiteY16" fmla="*/ 3739879 h 4550343"/>
                <a:gd name="connsiteX17" fmla="*/ 3622704 w 12640240"/>
                <a:gd name="connsiteY17" fmla="*/ 3160759 h 4550343"/>
                <a:gd name="connsiteX18" fmla="*/ 3482340 w 12640240"/>
                <a:gd name="connsiteY18" fmla="*/ 1517643 h 4550343"/>
                <a:gd name="connsiteX0" fmla="*/ 3482340 w 12640240"/>
                <a:gd name="connsiteY0" fmla="*/ 1517643 h 4550343"/>
                <a:gd name="connsiteX1" fmla="*/ 5040024 w 12640240"/>
                <a:gd name="connsiteY1" fmla="*/ 6079 h 4550343"/>
                <a:gd name="connsiteX2" fmla="*/ 7005984 w 12640240"/>
                <a:gd name="connsiteY2" fmla="*/ 2551159 h 4550343"/>
                <a:gd name="connsiteX3" fmla="*/ 6655464 w 12640240"/>
                <a:gd name="connsiteY3" fmla="*/ 2947399 h 4550343"/>
                <a:gd name="connsiteX4" fmla="*/ 5047644 w 12640240"/>
                <a:gd name="connsiteY4" fmla="*/ 790939 h 4550343"/>
                <a:gd name="connsiteX5" fmla="*/ 4567584 w 12640240"/>
                <a:gd name="connsiteY5" fmla="*/ 1004299 h 4550343"/>
                <a:gd name="connsiteX6" fmla="*/ 5314344 w 12640240"/>
                <a:gd name="connsiteY6" fmla="*/ 1034779 h 4550343"/>
                <a:gd name="connsiteX7" fmla="*/ 6221124 w 12640240"/>
                <a:gd name="connsiteY7" fmla="*/ 2878819 h 4550343"/>
                <a:gd name="connsiteX8" fmla="*/ 7036464 w 12640240"/>
                <a:gd name="connsiteY8" fmla="*/ 2794999 h 4550343"/>
                <a:gd name="connsiteX9" fmla="*/ 6624984 w 12640240"/>
                <a:gd name="connsiteY9" fmla="*/ 981439 h 4550343"/>
                <a:gd name="connsiteX10" fmla="*/ 11245780 w 12640240"/>
                <a:gd name="connsiteY10" fmla="*/ 2866383 h 4550343"/>
                <a:gd name="connsiteX11" fmla="*/ 12640240 w 12640240"/>
                <a:gd name="connsiteY11" fmla="*/ 3582603 h 4550343"/>
                <a:gd name="connsiteX12" fmla="*/ 11776104 w 12640240"/>
                <a:gd name="connsiteY12" fmla="*/ 4151359 h 4550343"/>
                <a:gd name="connsiteX13" fmla="*/ 10732164 w 12640240"/>
                <a:gd name="connsiteY13" fmla="*/ 4044679 h 4550343"/>
                <a:gd name="connsiteX14" fmla="*/ 4407564 w 12640240"/>
                <a:gd name="connsiteY14" fmla="*/ 3656059 h 4550343"/>
                <a:gd name="connsiteX15" fmla="*/ 0 w 12640240"/>
                <a:gd name="connsiteY15" fmla="*/ 4550343 h 4550343"/>
                <a:gd name="connsiteX16" fmla="*/ 56544 w 12640240"/>
                <a:gd name="connsiteY16" fmla="*/ 3739879 h 4550343"/>
                <a:gd name="connsiteX17" fmla="*/ 3622704 w 12640240"/>
                <a:gd name="connsiteY17" fmla="*/ 3160759 h 4550343"/>
                <a:gd name="connsiteX18" fmla="*/ 3482340 w 12640240"/>
                <a:gd name="connsiteY18" fmla="*/ 1517643 h 4550343"/>
                <a:gd name="connsiteX0" fmla="*/ 3482340 w 12640240"/>
                <a:gd name="connsiteY0" fmla="*/ 1517643 h 4550343"/>
                <a:gd name="connsiteX1" fmla="*/ 5040024 w 12640240"/>
                <a:gd name="connsiteY1" fmla="*/ 6079 h 4550343"/>
                <a:gd name="connsiteX2" fmla="*/ 7005984 w 12640240"/>
                <a:gd name="connsiteY2" fmla="*/ 2551159 h 4550343"/>
                <a:gd name="connsiteX3" fmla="*/ 6655464 w 12640240"/>
                <a:gd name="connsiteY3" fmla="*/ 2947399 h 4550343"/>
                <a:gd name="connsiteX4" fmla="*/ 5047644 w 12640240"/>
                <a:gd name="connsiteY4" fmla="*/ 790939 h 4550343"/>
                <a:gd name="connsiteX5" fmla="*/ 4567584 w 12640240"/>
                <a:gd name="connsiteY5" fmla="*/ 1004299 h 4550343"/>
                <a:gd name="connsiteX6" fmla="*/ 5314344 w 12640240"/>
                <a:gd name="connsiteY6" fmla="*/ 1034779 h 4550343"/>
                <a:gd name="connsiteX7" fmla="*/ 6221124 w 12640240"/>
                <a:gd name="connsiteY7" fmla="*/ 2878819 h 4550343"/>
                <a:gd name="connsiteX8" fmla="*/ 7036464 w 12640240"/>
                <a:gd name="connsiteY8" fmla="*/ 2794999 h 4550343"/>
                <a:gd name="connsiteX9" fmla="*/ 6624984 w 12640240"/>
                <a:gd name="connsiteY9" fmla="*/ 981439 h 4550343"/>
                <a:gd name="connsiteX10" fmla="*/ 11245780 w 12640240"/>
                <a:gd name="connsiteY10" fmla="*/ 2866383 h 4550343"/>
                <a:gd name="connsiteX11" fmla="*/ 12640240 w 12640240"/>
                <a:gd name="connsiteY11" fmla="*/ 3582603 h 4550343"/>
                <a:gd name="connsiteX12" fmla="*/ 11776104 w 12640240"/>
                <a:gd name="connsiteY12" fmla="*/ 4151359 h 4550343"/>
                <a:gd name="connsiteX13" fmla="*/ 10732164 w 12640240"/>
                <a:gd name="connsiteY13" fmla="*/ 4044679 h 4550343"/>
                <a:gd name="connsiteX14" fmla="*/ 4407564 w 12640240"/>
                <a:gd name="connsiteY14" fmla="*/ 3656059 h 4550343"/>
                <a:gd name="connsiteX15" fmla="*/ 0 w 12640240"/>
                <a:gd name="connsiteY15" fmla="*/ 4550343 h 4550343"/>
                <a:gd name="connsiteX16" fmla="*/ 56544 w 12640240"/>
                <a:gd name="connsiteY16" fmla="*/ 3739879 h 4550343"/>
                <a:gd name="connsiteX17" fmla="*/ 3622704 w 12640240"/>
                <a:gd name="connsiteY17" fmla="*/ 3160759 h 4550343"/>
                <a:gd name="connsiteX18" fmla="*/ 3482340 w 12640240"/>
                <a:gd name="connsiteY18" fmla="*/ 1517643 h 4550343"/>
                <a:gd name="connsiteX0" fmla="*/ 3482340 w 12640240"/>
                <a:gd name="connsiteY0" fmla="*/ 1517643 h 4550343"/>
                <a:gd name="connsiteX1" fmla="*/ 5040024 w 12640240"/>
                <a:gd name="connsiteY1" fmla="*/ 6079 h 4550343"/>
                <a:gd name="connsiteX2" fmla="*/ 7005984 w 12640240"/>
                <a:gd name="connsiteY2" fmla="*/ 2551159 h 4550343"/>
                <a:gd name="connsiteX3" fmla="*/ 6655464 w 12640240"/>
                <a:gd name="connsiteY3" fmla="*/ 2947399 h 4550343"/>
                <a:gd name="connsiteX4" fmla="*/ 5047644 w 12640240"/>
                <a:gd name="connsiteY4" fmla="*/ 790939 h 4550343"/>
                <a:gd name="connsiteX5" fmla="*/ 4567584 w 12640240"/>
                <a:gd name="connsiteY5" fmla="*/ 1004299 h 4550343"/>
                <a:gd name="connsiteX6" fmla="*/ 5314344 w 12640240"/>
                <a:gd name="connsiteY6" fmla="*/ 1034779 h 4550343"/>
                <a:gd name="connsiteX7" fmla="*/ 6221124 w 12640240"/>
                <a:gd name="connsiteY7" fmla="*/ 2878819 h 4550343"/>
                <a:gd name="connsiteX8" fmla="*/ 7036464 w 12640240"/>
                <a:gd name="connsiteY8" fmla="*/ 2794999 h 4550343"/>
                <a:gd name="connsiteX9" fmla="*/ 6624984 w 12640240"/>
                <a:gd name="connsiteY9" fmla="*/ 981439 h 4550343"/>
                <a:gd name="connsiteX10" fmla="*/ 11245780 w 12640240"/>
                <a:gd name="connsiteY10" fmla="*/ 2866383 h 4550343"/>
                <a:gd name="connsiteX11" fmla="*/ 12640240 w 12640240"/>
                <a:gd name="connsiteY11" fmla="*/ 3582603 h 4550343"/>
                <a:gd name="connsiteX12" fmla="*/ 11776104 w 12640240"/>
                <a:gd name="connsiteY12" fmla="*/ 4151359 h 4550343"/>
                <a:gd name="connsiteX13" fmla="*/ 10732164 w 12640240"/>
                <a:gd name="connsiteY13" fmla="*/ 4044679 h 4550343"/>
                <a:gd name="connsiteX14" fmla="*/ 4407564 w 12640240"/>
                <a:gd name="connsiteY14" fmla="*/ 3656059 h 4550343"/>
                <a:gd name="connsiteX15" fmla="*/ 0 w 12640240"/>
                <a:gd name="connsiteY15" fmla="*/ 4550343 h 4550343"/>
                <a:gd name="connsiteX16" fmla="*/ 56544 w 12640240"/>
                <a:gd name="connsiteY16" fmla="*/ 3739879 h 4550343"/>
                <a:gd name="connsiteX17" fmla="*/ 3622704 w 12640240"/>
                <a:gd name="connsiteY17" fmla="*/ 3160759 h 4550343"/>
                <a:gd name="connsiteX18" fmla="*/ 3482340 w 12640240"/>
                <a:gd name="connsiteY18" fmla="*/ 1517643 h 4550343"/>
                <a:gd name="connsiteX0" fmla="*/ 3510613 w 12668513"/>
                <a:gd name="connsiteY0" fmla="*/ 1517643 h 4550343"/>
                <a:gd name="connsiteX1" fmla="*/ 5068297 w 12668513"/>
                <a:gd name="connsiteY1" fmla="*/ 6079 h 4550343"/>
                <a:gd name="connsiteX2" fmla="*/ 7034257 w 12668513"/>
                <a:gd name="connsiteY2" fmla="*/ 2551159 h 4550343"/>
                <a:gd name="connsiteX3" fmla="*/ 6683737 w 12668513"/>
                <a:gd name="connsiteY3" fmla="*/ 2947399 h 4550343"/>
                <a:gd name="connsiteX4" fmla="*/ 5075917 w 12668513"/>
                <a:gd name="connsiteY4" fmla="*/ 790939 h 4550343"/>
                <a:gd name="connsiteX5" fmla="*/ 4595857 w 12668513"/>
                <a:gd name="connsiteY5" fmla="*/ 1004299 h 4550343"/>
                <a:gd name="connsiteX6" fmla="*/ 5342617 w 12668513"/>
                <a:gd name="connsiteY6" fmla="*/ 1034779 h 4550343"/>
                <a:gd name="connsiteX7" fmla="*/ 6249397 w 12668513"/>
                <a:gd name="connsiteY7" fmla="*/ 2878819 h 4550343"/>
                <a:gd name="connsiteX8" fmla="*/ 7064737 w 12668513"/>
                <a:gd name="connsiteY8" fmla="*/ 2794999 h 4550343"/>
                <a:gd name="connsiteX9" fmla="*/ 6653257 w 12668513"/>
                <a:gd name="connsiteY9" fmla="*/ 981439 h 4550343"/>
                <a:gd name="connsiteX10" fmla="*/ 11274053 w 12668513"/>
                <a:gd name="connsiteY10" fmla="*/ 2866383 h 4550343"/>
                <a:gd name="connsiteX11" fmla="*/ 12668513 w 12668513"/>
                <a:gd name="connsiteY11" fmla="*/ 3582603 h 4550343"/>
                <a:gd name="connsiteX12" fmla="*/ 11804377 w 12668513"/>
                <a:gd name="connsiteY12" fmla="*/ 4151359 h 4550343"/>
                <a:gd name="connsiteX13" fmla="*/ 10760437 w 12668513"/>
                <a:gd name="connsiteY13" fmla="*/ 4044679 h 4550343"/>
                <a:gd name="connsiteX14" fmla="*/ 4435837 w 12668513"/>
                <a:gd name="connsiteY14" fmla="*/ 3656059 h 4550343"/>
                <a:gd name="connsiteX15" fmla="*/ 28273 w 12668513"/>
                <a:gd name="connsiteY15" fmla="*/ 4550343 h 4550343"/>
                <a:gd name="connsiteX16" fmla="*/ 31477 w 12668513"/>
                <a:gd name="connsiteY16" fmla="*/ 3739879 h 4550343"/>
                <a:gd name="connsiteX17" fmla="*/ 3650977 w 12668513"/>
                <a:gd name="connsiteY17" fmla="*/ 3160759 h 4550343"/>
                <a:gd name="connsiteX18" fmla="*/ 3510613 w 12668513"/>
                <a:gd name="connsiteY18" fmla="*/ 1517643 h 4550343"/>
                <a:gd name="connsiteX0" fmla="*/ 3510613 w 12668513"/>
                <a:gd name="connsiteY0" fmla="*/ 1517643 h 4550343"/>
                <a:gd name="connsiteX1" fmla="*/ 5068297 w 12668513"/>
                <a:gd name="connsiteY1" fmla="*/ 6079 h 4550343"/>
                <a:gd name="connsiteX2" fmla="*/ 7034257 w 12668513"/>
                <a:gd name="connsiteY2" fmla="*/ 2551159 h 4550343"/>
                <a:gd name="connsiteX3" fmla="*/ 6683737 w 12668513"/>
                <a:gd name="connsiteY3" fmla="*/ 2947399 h 4550343"/>
                <a:gd name="connsiteX4" fmla="*/ 5075917 w 12668513"/>
                <a:gd name="connsiteY4" fmla="*/ 790939 h 4550343"/>
                <a:gd name="connsiteX5" fmla="*/ 4595857 w 12668513"/>
                <a:gd name="connsiteY5" fmla="*/ 1004299 h 4550343"/>
                <a:gd name="connsiteX6" fmla="*/ 5342617 w 12668513"/>
                <a:gd name="connsiteY6" fmla="*/ 1034779 h 4550343"/>
                <a:gd name="connsiteX7" fmla="*/ 6249397 w 12668513"/>
                <a:gd name="connsiteY7" fmla="*/ 2878819 h 4550343"/>
                <a:gd name="connsiteX8" fmla="*/ 7064737 w 12668513"/>
                <a:gd name="connsiteY8" fmla="*/ 2794999 h 4550343"/>
                <a:gd name="connsiteX9" fmla="*/ 6653257 w 12668513"/>
                <a:gd name="connsiteY9" fmla="*/ 981439 h 4550343"/>
                <a:gd name="connsiteX10" fmla="*/ 11274053 w 12668513"/>
                <a:gd name="connsiteY10" fmla="*/ 2866383 h 4550343"/>
                <a:gd name="connsiteX11" fmla="*/ 12668513 w 12668513"/>
                <a:gd name="connsiteY11" fmla="*/ 3582603 h 4550343"/>
                <a:gd name="connsiteX12" fmla="*/ 11804377 w 12668513"/>
                <a:gd name="connsiteY12" fmla="*/ 4151359 h 4550343"/>
                <a:gd name="connsiteX13" fmla="*/ 10760437 w 12668513"/>
                <a:gd name="connsiteY13" fmla="*/ 4044679 h 4550343"/>
                <a:gd name="connsiteX14" fmla="*/ 4435837 w 12668513"/>
                <a:gd name="connsiteY14" fmla="*/ 3656059 h 4550343"/>
                <a:gd name="connsiteX15" fmla="*/ 28273 w 12668513"/>
                <a:gd name="connsiteY15" fmla="*/ 4550343 h 4550343"/>
                <a:gd name="connsiteX16" fmla="*/ 31477 w 12668513"/>
                <a:gd name="connsiteY16" fmla="*/ 3739879 h 4550343"/>
                <a:gd name="connsiteX17" fmla="*/ 3650977 w 12668513"/>
                <a:gd name="connsiteY17" fmla="*/ 3160759 h 4550343"/>
                <a:gd name="connsiteX18" fmla="*/ 3510613 w 12668513"/>
                <a:gd name="connsiteY18" fmla="*/ 1517643 h 4550343"/>
                <a:gd name="connsiteX0" fmla="*/ 3510613 w 12668513"/>
                <a:gd name="connsiteY0" fmla="*/ 1517643 h 4550343"/>
                <a:gd name="connsiteX1" fmla="*/ 5068297 w 12668513"/>
                <a:gd name="connsiteY1" fmla="*/ 6079 h 4550343"/>
                <a:gd name="connsiteX2" fmla="*/ 7034257 w 12668513"/>
                <a:gd name="connsiteY2" fmla="*/ 2551159 h 4550343"/>
                <a:gd name="connsiteX3" fmla="*/ 6683737 w 12668513"/>
                <a:gd name="connsiteY3" fmla="*/ 2947399 h 4550343"/>
                <a:gd name="connsiteX4" fmla="*/ 5075917 w 12668513"/>
                <a:gd name="connsiteY4" fmla="*/ 790939 h 4550343"/>
                <a:gd name="connsiteX5" fmla="*/ 4595857 w 12668513"/>
                <a:gd name="connsiteY5" fmla="*/ 1004299 h 4550343"/>
                <a:gd name="connsiteX6" fmla="*/ 5342617 w 12668513"/>
                <a:gd name="connsiteY6" fmla="*/ 1034779 h 4550343"/>
                <a:gd name="connsiteX7" fmla="*/ 6249397 w 12668513"/>
                <a:gd name="connsiteY7" fmla="*/ 2878819 h 4550343"/>
                <a:gd name="connsiteX8" fmla="*/ 7064737 w 12668513"/>
                <a:gd name="connsiteY8" fmla="*/ 2794999 h 4550343"/>
                <a:gd name="connsiteX9" fmla="*/ 6653257 w 12668513"/>
                <a:gd name="connsiteY9" fmla="*/ 981439 h 4550343"/>
                <a:gd name="connsiteX10" fmla="*/ 11274053 w 12668513"/>
                <a:gd name="connsiteY10" fmla="*/ 2866383 h 4550343"/>
                <a:gd name="connsiteX11" fmla="*/ 12668513 w 12668513"/>
                <a:gd name="connsiteY11" fmla="*/ 3582603 h 4550343"/>
                <a:gd name="connsiteX12" fmla="*/ 11804377 w 12668513"/>
                <a:gd name="connsiteY12" fmla="*/ 4151359 h 4550343"/>
                <a:gd name="connsiteX13" fmla="*/ 10760437 w 12668513"/>
                <a:gd name="connsiteY13" fmla="*/ 4044679 h 4550343"/>
                <a:gd name="connsiteX14" fmla="*/ 4435837 w 12668513"/>
                <a:gd name="connsiteY14" fmla="*/ 3656059 h 4550343"/>
                <a:gd name="connsiteX15" fmla="*/ 28273 w 12668513"/>
                <a:gd name="connsiteY15" fmla="*/ 4550343 h 4550343"/>
                <a:gd name="connsiteX16" fmla="*/ 31477 w 12668513"/>
                <a:gd name="connsiteY16" fmla="*/ 3739879 h 4550343"/>
                <a:gd name="connsiteX17" fmla="*/ 3650977 w 12668513"/>
                <a:gd name="connsiteY17" fmla="*/ 3160759 h 4550343"/>
                <a:gd name="connsiteX18" fmla="*/ 3510613 w 12668513"/>
                <a:gd name="connsiteY18" fmla="*/ 1517643 h 4550343"/>
                <a:gd name="connsiteX0" fmla="*/ 3691812 w 12849712"/>
                <a:gd name="connsiteY0" fmla="*/ 1517643 h 4550343"/>
                <a:gd name="connsiteX1" fmla="*/ 5249496 w 12849712"/>
                <a:gd name="connsiteY1" fmla="*/ 6079 h 4550343"/>
                <a:gd name="connsiteX2" fmla="*/ 7215456 w 12849712"/>
                <a:gd name="connsiteY2" fmla="*/ 2551159 h 4550343"/>
                <a:gd name="connsiteX3" fmla="*/ 6864936 w 12849712"/>
                <a:gd name="connsiteY3" fmla="*/ 2947399 h 4550343"/>
                <a:gd name="connsiteX4" fmla="*/ 5257116 w 12849712"/>
                <a:gd name="connsiteY4" fmla="*/ 790939 h 4550343"/>
                <a:gd name="connsiteX5" fmla="*/ 4777056 w 12849712"/>
                <a:gd name="connsiteY5" fmla="*/ 1004299 h 4550343"/>
                <a:gd name="connsiteX6" fmla="*/ 5523816 w 12849712"/>
                <a:gd name="connsiteY6" fmla="*/ 1034779 h 4550343"/>
                <a:gd name="connsiteX7" fmla="*/ 6430596 w 12849712"/>
                <a:gd name="connsiteY7" fmla="*/ 2878819 h 4550343"/>
                <a:gd name="connsiteX8" fmla="*/ 7245936 w 12849712"/>
                <a:gd name="connsiteY8" fmla="*/ 2794999 h 4550343"/>
                <a:gd name="connsiteX9" fmla="*/ 6834456 w 12849712"/>
                <a:gd name="connsiteY9" fmla="*/ 981439 h 4550343"/>
                <a:gd name="connsiteX10" fmla="*/ 11455252 w 12849712"/>
                <a:gd name="connsiteY10" fmla="*/ 2866383 h 4550343"/>
                <a:gd name="connsiteX11" fmla="*/ 12849712 w 12849712"/>
                <a:gd name="connsiteY11" fmla="*/ 3582603 h 4550343"/>
                <a:gd name="connsiteX12" fmla="*/ 11985576 w 12849712"/>
                <a:gd name="connsiteY12" fmla="*/ 4151359 h 4550343"/>
                <a:gd name="connsiteX13" fmla="*/ 10941636 w 12849712"/>
                <a:gd name="connsiteY13" fmla="*/ 4044679 h 4550343"/>
                <a:gd name="connsiteX14" fmla="*/ 4617036 w 12849712"/>
                <a:gd name="connsiteY14" fmla="*/ 3656059 h 4550343"/>
                <a:gd name="connsiteX15" fmla="*/ 209472 w 12849712"/>
                <a:gd name="connsiteY15" fmla="*/ 4550343 h 4550343"/>
                <a:gd name="connsiteX16" fmla="*/ 212676 w 12849712"/>
                <a:gd name="connsiteY16" fmla="*/ 3739879 h 4550343"/>
                <a:gd name="connsiteX17" fmla="*/ 3832176 w 12849712"/>
                <a:gd name="connsiteY17" fmla="*/ 3160759 h 4550343"/>
                <a:gd name="connsiteX18" fmla="*/ 3691812 w 12849712"/>
                <a:gd name="connsiteY18" fmla="*/ 1517643 h 4550343"/>
                <a:gd name="connsiteX0" fmla="*/ 3749656 w 12907556"/>
                <a:gd name="connsiteY0" fmla="*/ 1517643 h 4550343"/>
                <a:gd name="connsiteX1" fmla="*/ 5307340 w 12907556"/>
                <a:gd name="connsiteY1" fmla="*/ 6079 h 4550343"/>
                <a:gd name="connsiteX2" fmla="*/ 7273300 w 12907556"/>
                <a:gd name="connsiteY2" fmla="*/ 2551159 h 4550343"/>
                <a:gd name="connsiteX3" fmla="*/ 6922780 w 12907556"/>
                <a:gd name="connsiteY3" fmla="*/ 2947399 h 4550343"/>
                <a:gd name="connsiteX4" fmla="*/ 5314960 w 12907556"/>
                <a:gd name="connsiteY4" fmla="*/ 790939 h 4550343"/>
                <a:gd name="connsiteX5" fmla="*/ 4834900 w 12907556"/>
                <a:gd name="connsiteY5" fmla="*/ 1004299 h 4550343"/>
                <a:gd name="connsiteX6" fmla="*/ 5581660 w 12907556"/>
                <a:gd name="connsiteY6" fmla="*/ 1034779 h 4550343"/>
                <a:gd name="connsiteX7" fmla="*/ 6488440 w 12907556"/>
                <a:gd name="connsiteY7" fmla="*/ 2878819 h 4550343"/>
                <a:gd name="connsiteX8" fmla="*/ 7303780 w 12907556"/>
                <a:gd name="connsiteY8" fmla="*/ 2794999 h 4550343"/>
                <a:gd name="connsiteX9" fmla="*/ 6892300 w 12907556"/>
                <a:gd name="connsiteY9" fmla="*/ 981439 h 4550343"/>
                <a:gd name="connsiteX10" fmla="*/ 11513096 w 12907556"/>
                <a:gd name="connsiteY10" fmla="*/ 2866383 h 4550343"/>
                <a:gd name="connsiteX11" fmla="*/ 12907556 w 12907556"/>
                <a:gd name="connsiteY11" fmla="*/ 3582603 h 4550343"/>
                <a:gd name="connsiteX12" fmla="*/ 12043420 w 12907556"/>
                <a:gd name="connsiteY12" fmla="*/ 4151359 h 4550343"/>
                <a:gd name="connsiteX13" fmla="*/ 10999480 w 12907556"/>
                <a:gd name="connsiteY13" fmla="*/ 4044679 h 4550343"/>
                <a:gd name="connsiteX14" fmla="*/ 4674880 w 12907556"/>
                <a:gd name="connsiteY14" fmla="*/ 3656059 h 4550343"/>
                <a:gd name="connsiteX15" fmla="*/ 267316 w 12907556"/>
                <a:gd name="connsiteY15" fmla="*/ 4550343 h 4550343"/>
                <a:gd name="connsiteX16" fmla="*/ 270520 w 12907556"/>
                <a:gd name="connsiteY16" fmla="*/ 3739879 h 4550343"/>
                <a:gd name="connsiteX17" fmla="*/ 3890020 w 12907556"/>
                <a:gd name="connsiteY17" fmla="*/ 3160759 h 4550343"/>
                <a:gd name="connsiteX18" fmla="*/ 3749656 w 12907556"/>
                <a:gd name="connsiteY18" fmla="*/ 1517643 h 4550343"/>
                <a:gd name="connsiteX0" fmla="*/ 3749656 w 12907556"/>
                <a:gd name="connsiteY0" fmla="*/ 1517643 h 4527483"/>
                <a:gd name="connsiteX1" fmla="*/ 5307340 w 12907556"/>
                <a:gd name="connsiteY1" fmla="*/ 6079 h 4527483"/>
                <a:gd name="connsiteX2" fmla="*/ 7273300 w 12907556"/>
                <a:gd name="connsiteY2" fmla="*/ 2551159 h 4527483"/>
                <a:gd name="connsiteX3" fmla="*/ 6922780 w 12907556"/>
                <a:gd name="connsiteY3" fmla="*/ 2947399 h 4527483"/>
                <a:gd name="connsiteX4" fmla="*/ 5314960 w 12907556"/>
                <a:gd name="connsiteY4" fmla="*/ 790939 h 4527483"/>
                <a:gd name="connsiteX5" fmla="*/ 4834900 w 12907556"/>
                <a:gd name="connsiteY5" fmla="*/ 1004299 h 4527483"/>
                <a:gd name="connsiteX6" fmla="*/ 5581660 w 12907556"/>
                <a:gd name="connsiteY6" fmla="*/ 1034779 h 4527483"/>
                <a:gd name="connsiteX7" fmla="*/ 6488440 w 12907556"/>
                <a:gd name="connsiteY7" fmla="*/ 2878819 h 4527483"/>
                <a:gd name="connsiteX8" fmla="*/ 7303780 w 12907556"/>
                <a:gd name="connsiteY8" fmla="*/ 2794999 h 4527483"/>
                <a:gd name="connsiteX9" fmla="*/ 6892300 w 12907556"/>
                <a:gd name="connsiteY9" fmla="*/ 981439 h 4527483"/>
                <a:gd name="connsiteX10" fmla="*/ 11513096 w 12907556"/>
                <a:gd name="connsiteY10" fmla="*/ 2866383 h 4527483"/>
                <a:gd name="connsiteX11" fmla="*/ 12907556 w 12907556"/>
                <a:gd name="connsiteY11" fmla="*/ 3582603 h 4527483"/>
                <a:gd name="connsiteX12" fmla="*/ 12043420 w 12907556"/>
                <a:gd name="connsiteY12" fmla="*/ 4151359 h 4527483"/>
                <a:gd name="connsiteX13" fmla="*/ 10999480 w 12907556"/>
                <a:gd name="connsiteY13" fmla="*/ 4044679 h 4527483"/>
                <a:gd name="connsiteX14" fmla="*/ 4674880 w 12907556"/>
                <a:gd name="connsiteY14" fmla="*/ 3656059 h 4527483"/>
                <a:gd name="connsiteX15" fmla="*/ 267316 w 12907556"/>
                <a:gd name="connsiteY15" fmla="*/ 4527483 h 4527483"/>
                <a:gd name="connsiteX16" fmla="*/ 270520 w 12907556"/>
                <a:gd name="connsiteY16" fmla="*/ 3739879 h 4527483"/>
                <a:gd name="connsiteX17" fmla="*/ 3890020 w 12907556"/>
                <a:gd name="connsiteY17" fmla="*/ 3160759 h 4527483"/>
                <a:gd name="connsiteX18" fmla="*/ 3749656 w 12907556"/>
                <a:gd name="connsiteY18" fmla="*/ 1517643 h 4527483"/>
                <a:gd name="connsiteX0" fmla="*/ 3760244 w 12918144"/>
                <a:gd name="connsiteY0" fmla="*/ 1517643 h 4527483"/>
                <a:gd name="connsiteX1" fmla="*/ 5317928 w 12918144"/>
                <a:gd name="connsiteY1" fmla="*/ 6079 h 4527483"/>
                <a:gd name="connsiteX2" fmla="*/ 7283888 w 12918144"/>
                <a:gd name="connsiteY2" fmla="*/ 2551159 h 4527483"/>
                <a:gd name="connsiteX3" fmla="*/ 6933368 w 12918144"/>
                <a:gd name="connsiteY3" fmla="*/ 2947399 h 4527483"/>
                <a:gd name="connsiteX4" fmla="*/ 5325548 w 12918144"/>
                <a:gd name="connsiteY4" fmla="*/ 790939 h 4527483"/>
                <a:gd name="connsiteX5" fmla="*/ 4845488 w 12918144"/>
                <a:gd name="connsiteY5" fmla="*/ 1004299 h 4527483"/>
                <a:gd name="connsiteX6" fmla="*/ 5592248 w 12918144"/>
                <a:gd name="connsiteY6" fmla="*/ 1034779 h 4527483"/>
                <a:gd name="connsiteX7" fmla="*/ 6499028 w 12918144"/>
                <a:gd name="connsiteY7" fmla="*/ 2878819 h 4527483"/>
                <a:gd name="connsiteX8" fmla="*/ 7314368 w 12918144"/>
                <a:gd name="connsiteY8" fmla="*/ 2794999 h 4527483"/>
                <a:gd name="connsiteX9" fmla="*/ 6902888 w 12918144"/>
                <a:gd name="connsiteY9" fmla="*/ 981439 h 4527483"/>
                <a:gd name="connsiteX10" fmla="*/ 11523684 w 12918144"/>
                <a:gd name="connsiteY10" fmla="*/ 2866383 h 4527483"/>
                <a:gd name="connsiteX11" fmla="*/ 12918144 w 12918144"/>
                <a:gd name="connsiteY11" fmla="*/ 3582603 h 4527483"/>
                <a:gd name="connsiteX12" fmla="*/ 12054008 w 12918144"/>
                <a:gd name="connsiteY12" fmla="*/ 4151359 h 4527483"/>
                <a:gd name="connsiteX13" fmla="*/ 11010068 w 12918144"/>
                <a:gd name="connsiteY13" fmla="*/ 4044679 h 4527483"/>
                <a:gd name="connsiteX14" fmla="*/ 4685468 w 12918144"/>
                <a:gd name="connsiteY14" fmla="*/ 3656059 h 4527483"/>
                <a:gd name="connsiteX15" fmla="*/ 277904 w 12918144"/>
                <a:gd name="connsiteY15" fmla="*/ 4527483 h 4527483"/>
                <a:gd name="connsiteX16" fmla="*/ 281108 w 12918144"/>
                <a:gd name="connsiteY16" fmla="*/ 3739879 h 4527483"/>
                <a:gd name="connsiteX17" fmla="*/ 3900608 w 12918144"/>
                <a:gd name="connsiteY17" fmla="*/ 3160759 h 4527483"/>
                <a:gd name="connsiteX18" fmla="*/ 3760244 w 12918144"/>
                <a:gd name="connsiteY18" fmla="*/ 1517643 h 4527483"/>
                <a:gd name="connsiteX0" fmla="*/ 3755287 w 12913187"/>
                <a:gd name="connsiteY0" fmla="*/ 1517643 h 4527483"/>
                <a:gd name="connsiteX1" fmla="*/ 5312971 w 12913187"/>
                <a:gd name="connsiteY1" fmla="*/ 6079 h 4527483"/>
                <a:gd name="connsiteX2" fmla="*/ 7278931 w 12913187"/>
                <a:gd name="connsiteY2" fmla="*/ 2551159 h 4527483"/>
                <a:gd name="connsiteX3" fmla="*/ 6928411 w 12913187"/>
                <a:gd name="connsiteY3" fmla="*/ 2947399 h 4527483"/>
                <a:gd name="connsiteX4" fmla="*/ 5320591 w 12913187"/>
                <a:gd name="connsiteY4" fmla="*/ 790939 h 4527483"/>
                <a:gd name="connsiteX5" fmla="*/ 4840531 w 12913187"/>
                <a:gd name="connsiteY5" fmla="*/ 1004299 h 4527483"/>
                <a:gd name="connsiteX6" fmla="*/ 5587291 w 12913187"/>
                <a:gd name="connsiteY6" fmla="*/ 1034779 h 4527483"/>
                <a:gd name="connsiteX7" fmla="*/ 6494071 w 12913187"/>
                <a:gd name="connsiteY7" fmla="*/ 2878819 h 4527483"/>
                <a:gd name="connsiteX8" fmla="*/ 7309411 w 12913187"/>
                <a:gd name="connsiteY8" fmla="*/ 2794999 h 4527483"/>
                <a:gd name="connsiteX9" fmla="*/ 6897931 w 12913187"/>
                <a:gd name="connsiteY9" fmla="*/ 981439 h 4527483"/>
                <a:gd name="connsiteX10" fmla="*/ 11518727 w 12913187"/>
                <a:gd name="connsiteY10" fmla="*/ 2866383 h 4527483"/>
                <a:gd name="connsiteX11" fmla="*/ 12913187 w 12913187"/>
                <a:gd name="connsiteY11" fmla="*/ 3582603 h 4527483"/>
                <a:gd name="connsiteX12" fmla="*/ 12049051 w 12913187"/>
                <a:gd name="connsiteY12" fmla="*/ 4151359 h 4527483"/>
                <a:gd name="connsiteX13" fmla="*/ 11005111 w 12913187"/>
                <a:gd name="connsiteY13" fmla="*/ 4044679 h 4527483"/>
                <a:gd name="connsiteX14" fmla="*/ 4680511 w 12913187"/>
                <a:gd name="connsiteY14" fmla="*/ 3656059 h 4527483"/>
                <a:gd name="connsiteX15" fmla="*/ 272947 w 12913187"/>
                <a:gd name="connsiteY15" fmla="*/ 4527483 h 4527483"/>
                <a:gd name="connsiteX16" fmla="*/ 283771 w 12913187"/>
                <a:gd name="connsiteY16" fmla="*/ 3755119 h 4527483"/>
                <a:gd name="connsiteX17" fmla="*/ 3895651 w 12913187"/>
                <a:gd name="connsiteY17" fmla="*/ 3160759 h 4527483"/>
                <a:gd name="connsiteX18" fmla="*/ 3755287 w 12913187"/>
                <a:gd name="connsiteY18" fmla="*/ 1517643 h 4527483"/>
                <a:gd name="connsiteX0" fmla="*/ 3755287 w 12913187"/>
                <a:gd name="connsiteY0" fmla="*/ 1517643 h 4527483"/>
                <a:gd name="connsiteX1" fmla="*/ 5312971 w 12913187"/>
                <a:gd name="connsiteY1" fmla="*/ 6079 h 4527483"/>
                <a:gd name="connsiteX2" fmla="*/ 7278931 w 12913187"/>
                <a:gd name="connsiteY2" fmla="*/ 2551159 h 4527483"/>
                <a:gd name="connsiteX3" fmla="*/ 6928411 w 12913187"/>
                <a:gd name="connsiteY3" fmla="*/ 2947399 h 4527483"/>
                <a:gd name="connsiteX4" fmla="*/ 5320591 w 12913187"/>
                <a:gd name="connsiteY4" fmla="*/ 790939 h 4527483"/>
                <a:gd name="connsiteX5" fmla="*/ 4840531 w 12913187"/>
                <a:gd name="connsiteY5" fmla="*/ 1004299 h 4527483"/>
                <a:gd name="connsiteX6" fmla="*/ 5587291 w 12913187"/>
                <a:gd name="connsiteY6" fmla="*/ 1034779 h 4527483"/>
                <a:gd name="connsiteX7" fmla="*/ 6494071 w 12913187"/>
                <a:gd name="connsiteY7" fmla="*/ 2878819 h 4527483"/>
                <a:gd name="connsiteX8" fmla="*/ 7309411 w 12913187"/>
                <a:gd name="connsiteY8" fmla="*/ 2794999 h 4527483"/>
                <a:gd name="connsiteX9" fmla="*/ 6897931 w 12913187"/>
                <a:gd name="connsiteY9" fmla="*/ 981439 h 4527483"/>
                <a:gd name="connsiteX10" fmla="*/ 11518727 w 12913187"/>
                <a:gd name="connsiteY10" fmla="*/ 2866383 h 4527483"/>
                <a:gd name="connsiteX11" fmla="*/ 12913187 w 12913187"/>
                <a:gd name="connsiteY11" fmla="*/ 3582603 h 4527483"/>
                <a:gd name="connsiteX12" fmla="*/ 12049051 w 12913187"/>
                <a:gd name="connsiteY12" fmla="*/ 4151359 h 4527483"/>
                <a:gd name="connsiteX13" fmla="*/ 11005111 w 12913187"/>
                <a:gd name="connsiteY13" fmla="*/ 4044679 h 4527483"/>
                <a:gd name="connsiteX14" fmla="*/ 4680511 w 12913187"/>
                <a:gd name="connsiteY14" fmla="*/ 3656059 h 4527483"/>
                <a:gd name="connsiteX15" fmla="*/ 272947 w 12913187"/>
                <a:gd name="connsiteY15" fmla="*/ 4527483 h 4527483"/>
                <a:gd name="connsiteX16" fmla="*/ 283771 w 12913187"/>
                <a:gd name="connsiteY16" fmla="*/ 3755119 h 4527483"/>
                <a:gd name="connsiteX17" fmla="*/ 3895651 w 12913187"/>
                <a:gd name="connsiteY17" fmla="*/ 3160759 h 4527483"/>
                <a:gd name="connsiteX18" fmla="*/ 3755287 w 12913187"/>
                <a:gd name="connsiteY18" fmla="*/ 1517643 h 4527483"/>
                <a:gd name="connsiteX0" fmla="*/ 3722534 w 12880434"/>
                <a:gd name="connsiteY0" fmla="*/ 1517643 h 4527483"/>
                <a:gd name="connsiteX1" fmla="*/ 5280218 w 12880434"/>
                <a:gd name="connsiteY1" fmla="*/ 6079 h 4527483"/>
                <a:gd name="connsiteX2" fmla="*/ 7246178 w 12880434"/>
                <a:gd name="connsiteY2" fmla="*/ 2551159 h 4527483"/>
                <a:gd name="connsiteX3" fmla="*/ 6895658 w 12880434"/>
                <a:gd name="connsiteY3" fmla="*/ 2947399 h 4527483"/>
                <a:gd name="connsiteX4" fmla="*/ 5287838 w 12880434"/>
                <a:gd name="connsiteY4" fmla="*/ 790939 h 4527483"/>
                <a:gd name="connsiteX5" fmla="*/ 4807778 w 12880434"/>
                <a:gd name="connsiteY5" fmla="*/ 1004299 h 4527483"/>
                <a:gd name="connsiteX6" fmla="*/ 5554538 w 12880434"/>
                <a:gd name="connsiteY6" fmla="*/ 1034779 h 4527483"/>
                <a:gd name="connsiteX7" fmla="*/ 6461318 w 12880434"/>
                <a:gd name="connsiteY7" fmla="*/ 2878819 h 4527483"/>
                <a:gd name="connsiteX8" fmla="*/ 7276658 w 12880434"/>
                <a:gd name="connsiteY8" fmla="*/ 2794999 h 4527483"/>
                <a:gd name="connsiteX9" fmla="*/ 6865178 w 12880434"/>
                <a:gd name="connsiteY9" fmla="*/ 981439 h 4527483"/>
                <a:gd name="connsiteX10" fmla="*/ 11485974 w 12880434"/>
                <a:gd name="connsiteY10" fmla="*/ 2866383 h 4527483"/>
                <a:gd name="connsiteX11" fmla="*/ 12880434 w 12880434"/>
                <a:gd name="connsiteY11" fmla="*/ 3582603 h 4527483"/>
                <a:gd name="connsiteX12" fmla="*/ 12016298 w 12880434"/>
                <a:gd name="connsiteY12" fmla="*/ 4151359 h 4527483"/>
                <a:gd name="connsiteX13" fmla="*/ 10972358 w 12880434"/>
                <a:gd name="connsiteY13" fmla="*/ 4044679 h 4527483"/>
                <a:gd name="connsiteX14" fmla="*/ 4647758 w 12880434"/>
                <a:gd name="connsiteY14" fmla="*/ 3656059 h 4527483"/>
                <a:gd name="connsiteX15" fmla="*/ 240194 w 12880434"/>
                <a:gd name="connsiteY15" fmla="*/ 4527483 h 4527483"/>
                <a:gd name="connsiteX16" fmla="*/ 251018 w 12880434"/>
                <a:gd name="connsiteY16" fmla="*/ 3755119 h 4527483"/>
                <a:gd name="connsiteX17" fmla="*/ 3862898 w 12880434"/>
                <a:gd name="connsiteY17" fmla="*/ 3160759 h 4527483"/>
                <a:gd name="connsiteX18" fmla="*/ 3722534 w 12880434"/>
                <a:gd name="connsiteY18" fmla="*/ 1517643 h 4527483"/>
                <a:gd name="connsiteX0" fmla="*/ 3738866 w 12896766"/>
                <a:gd name="connsiteY0" fmla="*/ 1517643 h 4527483"/>
                <a:gd name="connsiteX1" fmla="*/ 5296550 w 12896766"/>
                <a:gd name="connsiteY1" fmla="*/ 6079 h 4527483"/>
                <a:gd name="connsiteX2" fmla="*/ 7262510 w 12896766"/>
                <a:gd name="connsiteY2" fmla="*/ 2551159 h 4527483"/>
                <a:gd name="connsiteX3" fmla="*/ 6911990 w 12896766"/>
                <a:gd name="connsiteY3" fmla="*/ 2947399 h 4527483"/>
                <a:gd name="connsiteX4" fmla="*/ 5304170 w 12896766"/>
                <a:gd name="connsiteY4" fmla="*/ 790939 h 4527483"/>
                <a:gd name="connsiteX5" fmla="*/ 4824110 w 12896766"/>
                <a:gd name="connsiteY5" fmla="*/ 1004299 h 4527483"/>
                <a:gd name="connsiteX6" fmla="*/ 5570870 w 12896766"/>
                <a:gd name="connsiteY6" fmla="*/ 1034779 h 4527483"/>
                <a:gd name="connsiteX7" fmla="*/ 6477650 w 12896766"/>
                <a:gd name="connsiteY7" fmla="*/ 2878819 h 4527483"/>
                <a:gd name="connsiteX8" fmla="*/ 7292990 w 12896766"/>
                <a:gd name="connsiteY8" fmla="*/ 2794999 h 4527483"/>
                <a:gd name="connsiteX9" fmla="*/ 6881510 w 12896766"/>
                <a:gd name="connsiteY9" fmla="*/ 981439 h 4527483"/>
                <a:gd name="connsiteX10" fmla="*/ 11502306 w 12896766"/>
                <a:gd name="connsiteY10" fmla="*/ 2866383 h 4527483"/>
                <a:gd name="connsiteX11" fmla="*/ 12896766 w 12896766"/>
                <a:gd name="connsiteY11" fmla="*/ 3582603 h 4527483"/>
                <a:gd name="connsiteX12" fmla="*/ 12032630 w 12896766"/>
                <a:gd name="connsiteY12" fmla="*/ 4151359 h 4527483"/>
                <a:gd name="connsiteX13" fmla="*/ 10988690 w 12896766"/>
                <a:gd name="connsiteY13" fmla="*/ 4044679 h 4527483"/>
                <a:gd name="connsiteX14" fmla="*/ 4664090 w 12896766"/>
                <a:gd name="connsiteY14" fmla="*/ 3656059 h 4527483"/>
                <a:gd name="connsiteX15" fmla="*/ 256526 w 12896766"/>
                <a:gd name="connsiteY15" fmla="*/ 4527483 h 4527483"/>
                <a:gd name="connsiteX16" fmla="*/ 267350 w 12896766"/>
                <a:gd name="connsiteY16" fmla="*/ 3755119 h 4527483"/>
                <a:gd name="connsiteX17" fmla="*/ 3879230 w 12896766"/>
                <a:gd name="connsiteY17" fmla="*/ 3160759 h 4527483"/>
                <a:gd name="connsiteX18" fmla="*/ 3738866 w 12896766"/>
                <a:gd name="connsiteY18" fmla="*/ 1517643 h 4527483"/>
                <a:gd name="connsiteX0" fmla="*/ 3757406 w 12915306"/>
                <a:gd name="connsiteY0" fmla="*/ 1517643 h 4527483"/>
                <a:gd name="connsiteX1" fmla="*/ 5315090 w 12915306"/>
                <a:gd name="connsiteY1" fmla="*/ 6079 h 4527483"/>
                <a:gd name="connsiteX2" fmla="*/ 7281050 w 12915306"/>
                <a:gd name="connsiteY2" fmla="*/ 2551159 h 4527483"/>
                <a:gd name="connsiteX3" fmla="*/ 6930530 w 12915306"/>
                <a:gd name="connsiteY3" fmla="*/ 2947399 h 4527483"/>
                <a:gd name="connsiteX4" fmla="*/ 5322710 w 12915306"/>
                <a:gd name="connsiteY4" fmla="*/ 790939 h 4527483"/>
                <a:gd name="connsiteX5" fmla="*/ 4842650 w 12915306"/>
                <a:gd name="connsiteY5" fmla="*/ 1004299 h 4527483"/>
                <a:gd name="connsiteX6" fmla="*/ 5589410 w 12915306"/>
                <a:gd name="connsiteY6" fmla="*/ 1034779 h 4527483"/>
                <a:gd name="connsiteX7" fmla="*/ 6496190 w 12915306"/>
                <a:gd name="connsiteY7" fmla="*/ 2878819 h 4527483"/>
                <a:gd name="connsiteX8" fmla="*/ 7311530 w 12915306"/>
                <a:gd name="connsiteY8" fmla="*/ 2794999 h 4527483"/>
                <a:gd name="connsiteX9" fmla="*/ 6900050 w 12915306"/>
                <a:gd name="connsiteY9" fmla="*/ 981439 h 4527483"/>
                <a:gd name="connsiteX10" fmla="*/ 11520846 w 12915306"/>
                <a:gd name="connsiteY10" fmla="*/ 2866383 h 4527483"/>
                <a:gd name="connsiteX11" fmla="*/ 12915306 w 12915306"/>
                <a:gd name="connsiteY11" fmla="*/ 3582603 h 4527483"/>
                <a:gd name="connsiteX12" fmla="*/ 12051170 w 12915306"/>
                <a:gd name="connsiteY12" fmla="*/ 4151359 h 4527483"/>
                <a:gd name="connsiteX13" fmla="*/ 11007230 w 12915306"/>
                <a:gd name="connsiteY13" fmla="*/ 4044679 h 4527483"/>
                <a:gd name="connsiteX14" fmla="*/ 4682630 w 12915306"/>
                <a:gd name="connsiteY14" fmla="*/ 3656059 h 4527483"/>
                <a:gd name="connsiteX15" fmla="*/ 275066 w 12915306"/>
                <a:gd name="connsiteY15" fmla="*/ 4527483 h 4527483"/>
                <a:gd name="connsiteX16" fmla="*/ 285890 w 12915306"/>
                <a:gd name="connsiteY16" fmla="*/ 3755119 h 4527483"/>
                <a:gd name="connsiteX17" fmla="*/ 3897770 w 12915306"/>
                <a:gd name="connsiteY17" fmla="*/ 3160759 h 4527483"/>
                <a:gd name="connsiteX18" fmla="*/ 3757406 w 12915306"/>
                <a:gd name="connsiteY18" fmla="*/ 1517643 h 4527483"/>
                <a:gd name="connsiteX0" fmla="*/ 3757406 w 12915306"/>
                <a:gd name="connsiteY0" fmla="*/ 1517643 h 4527483"/>
                <a:gd name="connsiteX1" fmla="*/ 5315090 w 12915306"/>
                <a:gd name="connsiteY1" fmla="*/ 6079 h 4527483"/>
                <a:gd name="connsiteX2" fmla="*/ 7281050 w 12915306"/>
                <a:gd name="connsiteY2" fmla="*/ 2551159 h 4527483"/>
                <a:gd name="connsiteX3" fmla="*/ 6930530 w 12915306"/>
                <a:gd name="connsiteY3" fmla="*/ 2947399 h 4527483"/>
                <a:gd name="connsiteX4" fmla="*/ 5322710 w 12915306"/>
                <a:gd name="connsiteY4" fmla="*/ 790939 h 4527483"/>
                <a:gd name="connsiteX5" fmla="*/ 4842650 w 12915306"/>
                <a:gd name="connsiteY5" fmla="*/ 1004299 h 4527483"/>
                <a:gd name="connsiteX6" fmla="*/ 5589410 w 12915306"/>
                <a:gd name="connsiteY6" fmla="*/ 1034779 h 4527483"/>
                <a:gd name="connsiteX7" fmla="*/ 6496190 w 12915306"/>
                <a:gd name="connsiteY7" fmla="*/ 2878819 h 4527483"/>
                <a:gd name="connsiteX8" fmla="*/ 7311530 w 12915306"/>
                <a:gd name="connsiteY8" fmla="*/ 2794999 h 4527483"/>
                <a:gd name="connsiteX9" fmla="*/ 6900050 w 12915306"/>
                <a:gd name="connsiteY9" fmla="*/ 981439 h 4527483"/>
                <a:gd name="connsiteX10" fmla="*/ 11520846 w 12915306"/>
                <a:gd name="connsiteY10" fmla="*/ 2866383 h 4527483"/>
                <a:gd name="connsiteX11" fmla="*/ 12915306 w 12915306"/>
                <a:gd name="connsiteY11" fmla="*/ 3582603 h 4527483"/>
                <a:gd name="connsiteX12" fmla="*/ 12051170 w 12915306"/>
                <a:gd name="connsiteY12" fmla="*/ 4151359 h 4527483"/>
                <a:gd name="connsiteX13" fmla="*/ 11007230 w 12915306"/>
                <a:gd name="connsiteY13" fmla="*/ 4044679 h 4527483"/>
                <a:gd name="connsiteX14" fmla="*/ 4682630 w 12915306"/>
                <a:gd name="connsiteY14" fmla="*/ 3656059 h 4527483"/>
                <a:gd name="connsiteX15" fmla="*/ 275066 w 12915306"/>
                <a:gd name="connsiteY15" fmla="*/ 4527483 h 4527483"/>
                <a:gd name="connsiteX16" fmla="*/ 285890 w 12915306"/>
                <a:gd name="connsiteY16" fmla="*/ 3755119 h 4527483"/>
                <a:gd name="connsiteX17" fmla="*/ 3897770 w 12915306"/>
                <a:gd name="connsiteY17" fmla="*/ 3160759 h 4527483"/>
                <a:gd name="connsiteX18" fmla="*/ 3757406 w 12915306"/>
                <a:gd name="connsiteY18" fmla="*/ 1517643 h 4527483"/>
                <a:gd name="connsiteX0" fmla="*/ 3757406 w 12915306"/>
                <a:gd name="connsiteY0" fmla="*/ 1517643 h 4527483"/>
                <a:gd name="connsiteX1" fmla="*/ 5315090 w 12915306"/>
                <a:gd name="connsiteY1" fmla="*/ 6079 h 4527483"/>
                <a:gd name="connsiteX2" fmla="*/ 7281050 w 12915306"/>
                <a:gd name="connsiteY2" fmla="*/ 2551159 h 4527483"/>
                <a:gd name="connsiteX3" fmla="*/ 6930530 w 12915306"/>
                <a:gd name="connsiteY3" fmla="*/ 2947399 h 4527483"/>
                <a:gd name="connsiteX4" fmla="*/ 5322710 w 12915306"/>
                <a:gd name="connsiteY4" fmla="*/ 790939 h 4527483"/>
                <a:gd name="connsiteX5" fmla="*/ 4842650 w 12915306"/>
                <a:gd name="connsiteY5" fmla="*/ 1004299 h 4527483"/>
                <a:gd name="connsiteX6" fmla="*/ 5589410 w 12915306"/>
                <a:gd name="connsiteY6" fmla="*/ 1034779 h 4527483"/>
                <a:gd name="connsiteX7" fmla="*/ 6496190 w 12915306"/>
                <a:gd name="connsiteY7" fmla="*/ 2878819 h 4527483"/>
                <a:gd name="connsiteX8" fmla="*/ 7311530 w 12915306"/>
                <a:gd name="connsiteY8" fmla="*/ 2794999 h 4527483"/>
                <a:gd name="connsiteX9" fmla="*/ 6900050 w 12915306"/>
                <a:gd name="connsiteY9" fmla="*/ 981439 h 4527483"/>
                <a:gd name="connsiteX10" fmla="*/ 11520846 w 12915306"/>
                <a:gd name="connsiteY10" fmla="*/ 2866383 h 4527483"/>
                <a:gd name="connsiteX11" fmla="*/ 12915306 w 12915306"/>
                <a:gd name="connsiteY11" fmla="*/ 3582603 h 4527483"/>
                <a:gd name="connsiteX12" fmla="*/ 12051170 w 12915306"/>
                <a:gd name="connsiteY12" fmla="*/ 4151359 h 4527483"/>
                <a:gd name="connsiteX13" fmla="*/ 11007230 w 12915306"/>
                <a:gd name="connsiteY13" fmla="*/ 4044679 h 4527483"/>
                <a:gd name="connsiteX14" fmla="*/ 4682630 w 12915306"/>
                <a:gd name="connsiteY14" fmla="*/ 3656059 h 4527483"/>
                <a:gd name="connsiteX15" fmla="*/ 275066 w 12915306"/>
                <a:gd name="connsiteY15" fmla="*/ 4527483 h 4527483"/>
                <a:gd name="connsiteX16" fmla="*/ 285890 w 12915306"/>
                <a:gd name="connsiteY16" fmla="*/ 3755119 h 4527483"/>
                <a:gd name="connsiteX17" fmla="*/ 3897770 w 12915306"/>
                <a:gd name="connsiteY17" fmla="*/ 3160759 h 4527483"/>
                <a:gd name="connsiteX18" fmla="*/ 3757406 w 12915306"/>
                <a:gd name="connsiteY18" fmla="*/ 1517643 h 4527483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9000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8619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  <a:gd name="connsiteX0" fmla="*/ 3757406 w 12915306"/>
                <a:gd name="connsiteY0" fmla="*/ 1517643 h 4572380"/>
                <a:gd name="connsiteX1" fmla="*/ 5315090 w 12915306"/>
                <a:gd name="connsiteY1" fmla="*/ 6079 h 4572380"/>
                <a:gd name="connsiteX2" fmla="*/ 7281050 w 12915306"/>
                <a:gd name="connsiteY2" fmla="*/ 2551159 h 4572380"/>
                <a:gd name="connsiteX3" fmla="*/ 6930530 w 12915306"/>
                <a:gd name="connsiteY3" fmla="*/ 2947399 h 4572380"/>
                <a:gd name="connsiteX4" fmla="*/ 5322710 w 12915306"/>
                <a:gd name="connsiteY4" fmla="*/ 790939 h 4572380"/>
                <a:gd name="connsiteX5" fmla="*/ 4842650 w 12915306"/>
                <a:gd name="connsiteY5" fmla="*/ 1004299 h 4572380"/>
                <a:gd name="connsiteX6" fmla="*/ 5589410 w 12915306"/>
                <a:gd name="connsiteY6" fmla="*/ 1034779 h 4572380"/>
                <a:gd name="connsiteX7" fmla="*/ 6496190 w 12915306"/>
                <a:gd name="connsiteY7" fmla="*/ 2878819 h 4572380"/>
                <a:gd name="connsiteX8" fmla="*/ 7311530 w 12915306"/>
                <a:gd name="connsiteY8" fmla="*/ 2794999 h 4572380"/>
                <a:gd name="connsiteX9" fmla="*/ 6861950 w 12915306"/>
                <a:gd name="connsiteY9" fmla="*/ 981439 h 4572380"/>
                <a:gd name="connsiteX10" fmla="*/ 11520846 w 12915306"/>
                <a:gd name="connsiteY10" fmla="*/ 2866383 h 4572380"/>
                <a:gd name="connsiteX11" fmla="*/ 12915306 w 12915306"/>
                <a:gd name="connsiteY11" fmla="*/ 3582603 h 4572380"/>
                <a:gd name="connsiteX12" fmla="*/ 12051170 w 12915306"/>
                <a:gd name="connsiteY12" fmla="*/ 4151359 h 4572380"/>
                <a:gd name="connsiteX13" fmla="*/ 11007230 w 12915306"/>
                <a:gd name="connsiteY13" fmla="*/ 4044679 h 4572380"/>
                <a:gd name="connsiteX14" fmla="*/ 4682630 w 12915306"/>
                <a:gd name="connsiteY14" fmla="*/ 3656059 h 4572380"/>
                <a:gd name="connsiteX15" fmla="*/ 275066 w 12915306"/>
                <a:gd name="connsiteY15" fmla="*/ 4527483 h 4572380"/>
                <a:gd name="connsiteX16" fmla="*/ 285890 w 12915306"/>
                <a:gd name="connsiteY16" fmla="*/ 3755119 h 4572380"/>
                <a:gd name="connsiteX17" fmla="*/ 3897770 w 12915306"/>
                <a:gd name="connsiteY17" fmla="*/ 3160759 h 4572380"/>
                <a:gd name="connsiteX18" fmla="*/ 3757406 w 12915306"/>
                <a:gd name="connsiteY18" fmla="*/ 1517643 h 45723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2915306" h="4572380">
                  <a:moveTo>
                    <a:pt x="3757406" y="1517643"/>
                  </a:moveTo>
                  <a:cubicBezTo>
                    <a:pt x="3641634" y="653108"/>
                    <a:pt x="4836502" y="-74266"/>
                    <a:pt x="5315090" y="6079"/>
                  </a:cubicBezTo>
                  <a:cubicBezTo>
                    <a:pt x="6455550" y="61959"/>
                    <a:pt x="7093090" y="1405619"/>
                    <a:pt x="7281050" y="2551159"/>
                  </a:cubicBezTo>
                  <a:cubicBezTo>
                    <a:pt x="7192150" y="2751819"/>
                    <a:pt x="7270890" y="2830559"/>
                    <a:pt x="6930530" y="2947399"/>
                  </a:cubicBezTo>
                  <a:cubicBezTo>
                    <a:pt x="6224410" y="3158219"/>
                    <a:pt x="6562230" y="976359"/>
                    <a:pt x="5322710" y="790939"/>
                  </a:cubicBezTo>
                  <a:cubicBezTo>
                    <a:pt x="5089030" y="846819"/>
                    <a:pt x="5068710" y="773159"/>
                    <a:pt x="4842650" y="1004299"/>
                  </a:cubicBezTo>
                  <a:cubicBezTo>
                    <a:pt x="5218570" y="1037319"/>
                    <a:pt x="5221110" y="986519"/>
                    <a:pt x="5589410" y="1034779"/>
                  </a:cubicBezTo>
                  <a:cubicBezTo>
                    <a:pt x="6046610" y="1177019"/>
                    <a:pt x="6336170" y="2477499"/>
                    <a:pt x="6496190" y="2878819"/>
                  </a:cubicBezTo>
                  <a:cubicBezTo>
                    <a:pt x="6727330" y="2975339"/>
                    <a:pt x="6935610" y="3193779"/>
                    <a:pt x="7311530" y="2794999"/>
                  </a:cubicBezTo>
                  <a:cubicBezTo>
                    <a:pt x="7583310" y="2556239"/>
                    <a:pt x="6948310" y="1235439"/>
                    <a:pt x="6861950" y="981439"/>
                  </a:cubicBezTo>
                  <a:cubicBezTo>
                    <a:pt x="9499495" y="1129694"/>
                    <a:pt x="10399681" y="2123768"/>
                    <a:pt x="11520846" y="2866383"/>
                  </a:cubicBezTo>
                  <a:cubicBezTo>
                    <a:pt x="12016146" y="3036543"/>
                    <a:pt x="12816246" y="2726643"/>
                    <a:pt x="12915306" y="3582603"/>
                  </a:cubicBezTo>
                  <a:cubicBezTo>
                    <a:pt x="12830461" y="4104928"/>
                    <a:pt x="12410335" y="4238634"/>
                    <a:pt x="12051170" y="4151359"/>
                  </a:cubicBezTo>
                  <a:cubicBezTo>
                    <a:pt x="11802250" y="4479019"/>
                    <a:pt x="11317110" y="4418059"/>
                    <a:pt x="11007230" y="4044679"/>
                  </a:cubicBezTo>
                  <a:cubicBezTo>
                    <a:pt x="9183510" y="3849099"/>
                    <a:pt x="6536830" y="3508739"/>
                    <a:pt x="4682630" y="3656059"/>
                  </a:cubicBezTo>
                  <a:cubicBezTo>
                    <a:pt x="3152482" y="4601854"/>
                    <a:pt x="1370874" y="4640868"/>
                    <a:pt x="275066" y="4527483"/>
                  </a:cubicBezTo>
                  <a:cubicBezTo>
                    <a:pt x="32294" y="4498628"/>
                    <a:pt x="-202858" y="3966854"/>
                    <a:pt x="285890" y="3755119"/>
                  </a:cubicBezTo>
                  <a:cubicBezTo>
                    <a:pt x="1019950" y="3813539"/>
                    <a:pt x="3506610" y="3765279"/>
                    <a:pt x="3897770" y="3160759"/>
                  </a:cubicBezTo>
                  <a:cubicBezTo>
                    <a:pt x="4331042" y="2719734"/>
                    <a:pt x="4230914" y="1882468"/>
                    <a:pt x="3757406" y="1517643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  <p:sp>
          <p:nvSpPr>
            <p:cNvPr id="1133" name="Прямоугольник 122"/>
            <p:cNvSpPr/>
            <p:nvPr/>
          </p:nvSpPr>
          <p:spPr>
            <a:xfrm>
              <a:off x="-7738857" y="-2968269"/>
              <a:ext cx="4799179" cy="2996204"/>
            </a:xfrm>
            <a:custGeom>
              <a:avLst/>
              <a:gdLst>
                <a:gd name="connsiteX0" fmla="*/ 0 w 3312368"/>
                <a:gd name="connsiteY0" fmla="*/ 0 h 2907704"/>
                <a:gd name="connsiteX1" fmla="*/ 3312368 w 3312368"/>
                <a:gd name="connsiteY1" fmla="*/ 0 h 2907704"/>
                <a:gd name="connsiteX2" fmla="*/ 3312368 w 3312368"/>
                <a:gd name="connsiteY2" fmla="*/ 2907704 h 2907704"/>
                <a:gd name="connsiteX3" fmla="*/ 0 w 3312368"/>
                <a:gd name="connsiteY3" fmla="*/ 2907704 h 2907704"/>
                <a:gd name="connsiteX4" fmla="*/ 0 w 3312368"/>
                <a:gd name="connsiteY4" fmla="*/ 0 h 2907704"/>
                <a:gd name="connsiteX0" fmla="*/ 0 w 3312368"/>
                <a:gd name="connsiteY0" fmla="*/ 38100 h 2945804"/>
                <a:gd name="connsiteX1" fmla="*/ 2845643 w 3312368"/>
                <a:gd name="connsiteY1" fmla="*/ 0 h 2945804"/>
                <a:gd name="connsiteX2" fmla="*/ 3312368 w 3312368"/>
                <a:gd name="connsiteY2" fmla="*/ 2945804 h 2945804"/>
                <a:gd name="connsiteX3" fmla="*/ 0 w 3312368"/>
                <a:gd name="connsiteY3" fmla="*/ 2945804 h 2945804"/>
                <a:gd name="connsiteX4" fmla="*/ 0 w 3312368"/>
                <a:gd name="connsiteY4" fmla="*/ 38100 h 2945804"/>
                <a:gd name="connsiteX0" fmla="*/ 1133475 w 3312368"/>
                <a:gd name="connsiteY0" fmla="*/ 323850 h 2945804"/>
                <a:gd name="connsiteX1" fmla="*/ 2845643 w 3312368"/>
                <a:gd name="connsiteY1" fmla="*/ 0 h 2945804"/>
                <a:gd name="connsiteX2" fmla="*/ 3312368 w 3312368"/>
                <a:gd name="connsiteY2" fmla="*/ 2945804 h 2945804"/>
                <a:gd name="connsiteX3" fmla="*/ 0 w 3312368"/>
                <a:gd name="connsiteY3" fmla="*/ 2945804 h 2945804"/>
                <a:gd name="connsiteX4" fmla="*/ 1133475 w 3312368"/>
                <a:gd name="connsiteY4" fmla="*/ 323850 h 2945804"/>
                <a:gd name="connsiteX0" fmla="*/ 1133475 w 3312368"/>
                <a:gd name="connsiteY0" fmla="*/ 323850 h 2945804"/>
                <a:gd name="connsiteX1" fmla="*/ 2845643 w 3312368"/>
                <a:gd name="connsiteY1" fmla="*/ 0 h 2945804"/>
                <a:gd name="connsiteX2" fmla="*/ 1880070 w 3312368"/>
                <a:gd name="connsiteY2" fmla="*/ 450254 h 2945804"/>
                <a:gd name="connsiteX3" fmla="*/ 3312368 w 3312368"/>
                <a:gd name="connsiteY3" fmla="*/ 2945804 h 2945804"/>
                <a:gd name="connsiteX4" fmla="*/ 0 w 3312368"/>
                <a:gd name="connsiteY4" fmla="*/ 2945804 h 2945804"/>
                <a:gd name="connsiteX5" fmla="*/ 1133475 w 3312368"/>
                <a:gd name="connsiteY5" fmla="*/ 323850 h 2945804"/>
                <a:gd name="connsiteX0" fmla="*/ 1133475 w 3727920"/>
                <a:gd name="connsiteY0" fmla="*/ 323850 h 2945804"/>
                <a:gd name="connsiteX1" fmla="*/ 2845643 w 3727920"/>
                <a:gd name="connsiteY1" fmla="*/ 0 h 2945804"/>
                <a:gd name="connsiteX2" fmla="*/ 1880070 w 3727920"/>
                <a:gd name="connsiteY2" fmla="*/ 450254 h 2945804"/>
                <a:gd name="connsiteX3" fmla="*/ 3727920 w 3727920"/>
                <a:gd name="connsiteY3" fmla="*/ 1126529 h 2945804"/>
                <a:gd name="connsiteX4" fmla="*/ 3312368 w 3727920"/>
                <a:gd name="connsiteY4" fmla="*/ 2945804 h 2945804"/>
                <a:gd name="connsiteX5" fmla="*/ 0 w 3727920"/>
                <a:gd name="connsiteY5" fmla="*/ 2945804 h 2945804"/>
                <a:gd name="connsiteX6" fmla="*/ 1133475 w 3727920"/>
                <a:gd name="connsiteY6" fmla="*/ 323850 h 2945804"/>
                <a:gd name="connsiteX0" fmla="*/ 1133475 w 3727920"/>
                <a:gd name="connsiteY0" fmla="*/ 323850 h 2945804"/>
                <a:gd name="connsiteX1" fmla="*/ 2845643 w 3727920"/>
                <a:gd name="connsiteY1" fmla="*/ 0 h 2945804"/>
                <a:gd name="connsiteX2" fmla="*/ 1880070 w 3727920"/>
                <a:gd name="connsiteY2" fmla="*/ 450254 h 2945804"/>
                <a:gd name="connsiteX3" fmla="*/ 3727920 w 3727920"/>
                <a:gd name="connsiteY3" fmla="*/ 1126529 h 2945804"/>
                <a:gd name="connsiteX4" fmla="*/ 3312368 w 3727920"/>
                <a:gd name="connsiteY4" fmla="*/ 2945804 h 2945804"/>
                <a:gd name="connsiteX5" fmla="*/ 0 w 3727920"/>
                <a:gd name="connsiteY5" fmla="*/ 2945804 h 2945804"/>
                <a:gd name="connsiteX6" fmla="*/ 2632545 w 3727920"/>
                <a:gd name="connsiteY6" fmla="*/ 1183679 h 2945804"/>
                <a:gd name="connsiteX7" fmla="*/ 1133475 w 3727920"/>
                <a:gd name="connsiteY7" fmla="*/ 323850 h 2945804"/>
                <a:gd name="connsiteX0" fmla="*/ 1943100 w 4537545"/>
                <a:gd name="connsiteY0" fmla="*/ 323850 h 2945804"/>
                <a:gd name="connsiteX1" fmla="*/ 3655268 w 4537545"/>
                <a:gd name="connsiteY1" fmla="*/ 0 h 2945804"/>
                <a:gd name="connsiteX2" fmla="*/ 2689695 w 4537545"/>
                <a:gd name="connsiteY2" fmla="*/ 450254 h 2945804"/>
                <a:gd name="connsiteX3" fmla="*/ 4537545 w 4537545"/>
                <a:gd name="connsiteY3" fmla="*/ 1126529 h 2945804"/>
                <a:gd name="connsiteX4" fmla="*/ 4121993 w 4537545"/>
                <a:gd name="connsiteY4" fmla="*/ 2945804 h 2945804"/>
                <a:gd name="connsiteX5" fmla="*/ 0 w 4537545"/>
                <a:gd name="connsiteY5" fmla="*/ 2488604 h 2945804"/>
                <a:gd name="connsiteX6" fmla="*/ 3442170 w 4537545"/>
                <a:gd name="connsiteY6" fmla="*/ 1183679 h 2945804"/>
                <a:gd name="connsiteX7" fmla="*/ 1943100 w 4537545"/>
                <a:gd name="connsiteY7" fmla="*/ 323850 h 2945804"/>
                <a:gd name="connsiteX0" fmla="*/ 1943100 w 4537545"/>
                <a:gd name="connsiteY0" fmla="*/ 323850 h 2945804"/>
                <a:gd name="connsiteX1" fmla="*/ 3655268 w 4537545"/>
                <a:gd name="connsiteY1" fmla="*/ 0 h 2945804"/>
                <a:gd name="connsiteX2" fmla="*/ 2689695 w 4537545"/>
                <a:gd name="connsiteY2" fmla="*/ 450254 h 2945804"/>
                <a:gd name="connsiteX3" fmla="*/ 4537545 w 4537545"/>
                <a:gd name="connsiteY3" fmla="*/ 1126529 h 2945804"/>
                <a:gd name="connsiteX4" fmla="*/ 2946871 w 4537545"/>
                <a:gd name="connsiteY4" fmla="*/ 2221904 h 2945804"/>
                <a:gd name="connsiteX5" fmla="*/ 4121993 w 4537545"/>
                <a:gd name="connsiteY5" fmla="*/ 2945804 h 2945804"/>
                <a:gd name="connsiteX6" fmla="*/ 0 w 4537545"/>
                <a:gd name="connsiteY6" fmla="*/ 2488604 h 2945804"/>
                <a:gd name="connsiteX7" fmla="*/ 3442170 w 4537545"/>
                <a:gd name="connsiteY7" fmla="*/ 1183679 h 2945804"/>
                <a:gd name="connsiteX8" fmla="*/ 1943100 w 4537545"/>
                <a:gd name="connsiteY8" fmla="*/ 323850 h 2945804"/>
                <a:gd name="connsiteX0" fmla="*/ 1943100 w 4798268"/>
                <a:gd name="connsiteY0" fmla="*/ 323850 h 2507654"/>
                <a:gd name="connsiteX1" fmla="*/ 3655268 w 4798268"/>
                <a:gd name="connsiteY1" fmla="*/ 0 h 2507654"/>
                <a:gd name="connsiteX2" fmla="*/ 2689695 w 4798268"/>
                <a:gd name="connsiteY2" fmla="*/ 450254 h 2507654"/>
                <a:gd name="connsiteX3" fmla="*/ 4537545 w 4798268"/>
                <a:gd name="connsiteY3" fmla="*/ 1126529 h 2507654"/>
                <a:gd name="connsiteX4" fmla="*/ 2946871 w 4798268"/>
                <a:gd name="connsiteY4" fmla="*/ 2221904 h 2507654"/>
                <a:gd name="connsiteX5" fmla="*/ 4798268 w 4798268"/>
                <a:gd name="connsiteY5" fmla="*/ 2507654 h 2507654"/>
                <a:gd name="connsiteX6" fmla="*/ 0 w 4798268"/>
                <a:gd name="connsiteY6" fmla="*/ 2488604 h 2507654"/>
                <a:gd name="connsiteX7" fmla="*/ 3442170 w 4798268"/>
                <a:gd name="connsiteY7" fmla="*/ 1183679 h 2507654"/>
                <a:gd name="connsiteX8" fmla="*/ 1943100 w 4798268"/>
                <a:gd name="connsiteY8" fmla="*/ 323850 h 2507654"/>
                <a:gd name="connsiteX0" fmla="*/ 1943100 w 4798268"/>
                <a:gd name="connsiteY0" fmla="*/ 323850 h 2869640"/>
                <a:gd name="connsiteX1" fmla="*/ 3655268 w 4798268"/>
                <a:gd name="connsiteY1" fmla="*/ 0 h 2869640"/>
                <a:gd name="connsiteX2" fmla="*/ 2689695 w 4798268"/>
                <a:gd name="connsiteY2" fmla="*/ 450254 h 2869640"/>
                <a:gd name="connsiteX3" fmla="*/ 4537545 w 4798268"/>
                <a:gd name="connsiteY3" fmla="*/ 1126529 h 2869640"/>
                <a:gd name="connsiteX4" fmla="*/ 2946871 w 4798268"/>
                <a:gd name="connsiteY4" fmla="*/ 2221904 h 2869640"/>
                <a:gd name="connsiteX5" fmla="*/ 4798268 w 4798268"/>
                <a:gd name="connsiteY5" fmla="*/ 2507654 h 2869640"/>
                <a:gd name="connsiteX6" fmla="*/ 0 w 4798268"/>
                <a:gd name="connsiteY6" fmla="*/ 2488604 h 2869640"/>
                <a:gd name="connsiteX7" fmla="*/ 3442170 w 4798268"/>
                <a:gd name="connsiteY7" fmla="*/ 1183679 h 2869640"/>
                <a:gd name="connsiteX8" fmla="*/ 1943100 w 4798268"/>
                <a:gd name="connsiteY8" fmla="*/ 323850 h 2869640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47782 w 4799179"/>
                <a:gd name="connsiteY4" fmla="*/ 2221904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43081 w 4799179"/>
                <a:gd name="connsiteY7" fmla="*/ 1183679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47782 w 4799179"/>
                <a:gd name="connsiteY4" fmla="*/ 2221904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43081 w 4799179"/>
                <a:gd name="connsiteY7" fmla="*/ 1183679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47782 w 4799179"/>
                <a:gd name="connsiteY4" fmla="*/ 2221904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47782 w 4799179"/>
                <a:gd name="connsiteY4" fmla="*/ 2221904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1225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21779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81181 w 4799179"/>
                <a:gd name="connsiteY7" fmla="*/ 1221779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90706 w 4799179"/>
                <a:gd name="connsiteY7" fmla="*/ 119320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490706 w 4799179"/>
                <a:gd name="connsiteY7" fmla="*/ 1193204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528806 w 4799179"/>
                <a:gd name="connsiteY7" fmla="*/ 1183679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528806 w 4799179"/>
                <a:gd name="connsiteY7" fmla="*/ 1183679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528806 w 4799179"/>
                <a:gd name="connsiteY7" fmla="*/ 1183679 h 2973739"/>
                <a:gd name="connsiteX8" fmla="*/ 1944011 w 4799179"/>
                <a:gd name="connsiteY8" fmla="*/ 323850 h 2973739"/>
                <a:gd name="connsiteX0" fmla="*/ 1944011 w 4799179"/>
                <a:gd name="connsiteY0" fmla="*/ 323850 h 2973739"/>
                <a:gd name="connsiteX1" fmla="*/ 3656179 w 4799179"/>
                <a:gd name="connsiteY1" fmla="*/ 0 h 2973739"/>
                <a:gd name="connsiteX2" fmla="*/ 2690606 w 4799179"/>
                <a:gd name="connsiteY2" fmla="*/ 450254 h 2973739"/>
                <a:gd name="connsiteX3" fmla="*/ 4538456 w 4799179"/>
                <a:gd name="connsiteY3" fmla="*/ 1126529 h 2973739"/>
                <a:gd name="connsiteX4" fmla="*/ 2928732 w 4799179"/>
                <a:gd name="connsiteY4" fmla="*/ 2250479 h 2973739"/>
                <a:gd name="connsiteX5" fmla="*/ 4799179 w 4799179"/>
                <a:gd name="connsiteY5" fmla="*/ 2507654 h 2973739"/>
                <a:gd name="connsiteX6" fmla="*/ 911 w 4799179"/>
                <a:gd name="connsiteY6" fmla="*/ 2488604 h 2973739"/>
                <a:gd name="connsiteX7" fmla="*/ 3528806 w 4799179"/>
                <a:gd name="connsiteY7" fmla="*/ 1183679 h 2973739"/>
                <a:gd name="connsiteX8" fmla="*/ 1944011 w 4799179"/>
                <a:gd name="connsiteY8" fmla="*/ 323850 h 2973739"/>
                <a:gd name="connsiteX0" fmla="*/ 1944011 w 4799179"/>
                <a:gd name="connsiteY0" fmla="*/ 346315 h 2996204"/>
                <a:gd name="connsiteX1" fmla="*/ 3656179 w 4799179"/>
                <a:gd name="connsiteY1" fmla="*/ 22465 h 2996204"/>
                <a:gd name="connsiteX2" fmla="*/ 2690606 w 4799179"/>
                <a:gd name="connsiteY2" fmla="*/ 472719 h 2996204"/>
                <a:gd name="connsiteX3" fmla="*/ 4538456 w 4799179"/>
                <a:gd name="connsiteY3" fmla="*/ 1148994 h 2996204"/>
                <a:gd name="connsiteX4" fmla="*/ 2928732 w 4799179"/>
                <a:gd name="connsiteY4" fmla="*/ 2272944 h 2996204"/>
                <a:gd name="connsiteX5" fmla="*/ 4799179 w 4799179"/>
                <a:gd name="connsiteY5" fmla="*/ 2530119 h 2996204"/>
                <a:gd name="connsiteX6" fmla="*/ 911 w 4799179"/>
                <a:gd name="connsiteY6" fmla="*/ 2511069 h 2996204"/>
                <a:gd name="connsiteX7" fmla="*/ 3528806 w 4799179"/>
                <a:gd name="connsiteY7" fmla="*/ 1206144 h 2996204"/>
                <a:gd name="connsiteX8" fmla="*/ 1944011 w 4799179"/>
                <a:gd name="connsiteY8" fmla="*/ 346315 h 2996204"/>
                <a:gd name="connsiteX0" fmla="*/ 1944011 w 4799179"/>
                <a:gd name="connsiteY0" fmla="*/ 346315 h 2996204"/>
                <a:gd name="connsiteX1" fmla="*/ 3656179 w 4799179"/>
                <a:gd name="connsiteY1" fmla="*/ 22465 h 2996204"/>
                <a:gd name="connsiteX2" fmla="*/ 2690606 w 4799179"/>
                <a:gd name="connsiteY2" fmla="*/ 472719 h 2996204"/>
                <a:gd name="connsiteX3" fmla="*/ 4538456 w 4799179"/>
                <a:gd name="connsiteY3" fmla="*/ 1148994 h 2996204"/>
                <a:gd name="connsiteX4" fmla="*/ 2928732 w 4799179"/>
                <a:gd name="connsiteY4" fmla="*/ 2272944 h 2996204"/>
                <a:gd name="connsiteX5" fmla="*/ 4799179 w 4799179"/>
                <a:gd name="connsiteY5" fmla="*/ 2530119 h 2996204"/>
                <a:gd name="connsiteX6" fmla="*/ 911 w 4799179"/>
                <a:gd name="connsiteY6" fmla="*/ 2511069 h 2996204"/>
                <a:gd name="connsiteX7" fmla="*/ 3528806 w 4799179"/>
                <a:gd name="connsiteY7" fmla="*/ 1206144 h 2996204"/>
                <a:gd name="connsiteX8" fmla="*/ 1944011 w 4799179"/>
                <a:gd name="connsiteY8" fmla="*/ 346315 h 2996204"/>
                <a:gd name="connsiteX0" fmla="*/ 1944011 w 4799179"/>
                <a:gd name="connsiteY0" fmla="*/ 346315 h 2996204"/>
                <a:gd name="connsiteX1" fmla="*/ 3656179 w 4799179"/>
                <a:gd name="connsiteY1" fmla="*/ 22465 h 2996204"/>
                <a:gd name="connsiteX2" fmla="*/ 2662031 w 4799179"/>
                <a:gd name="connsiteY2" fmla="*/ 510819 h 2996204"/>
                <a:gd name="connsiteX3" fmla="*/ 4538456 w 4799179"/>
                <a:gd name="connsiteY3" fmla="*/ 1148994 h 2996204"/>
                <a:gd name="connsiteX4" fmla="*/ 2928732 w 4799179"/>
                <a:gd name="connsiteY4" fmla="*/ 2272944 h 2996204"/>
                <a:gd name="connsiteX5" fmla="*/ 4799179 w 4799179"/>
                <a:gd name="connsiteY5" fmla="*/ 2530119 h 2996204"/>
                <a:gd name="connsiteX6" fmla="*/ 911 w 4799179"/>
                <a:gd name="connsiteY6" fmla="*/ 2511069 h 2996204"/>
                <a:gd name="connsiteX7" fmla="*/ 3528806 w 4799179"/>
                <a:gd name="connsiteY7" fmla="*/ 1206144 h 2996204"/>
                <a:gd name="connsiteX8" fmla="*/ 1944011 w 4799179"/>
                <a:gd name="connsiteY8" fmla="*/ 346315 h 2996204"/>
                <a:gd name="connsiteX0" fmla="*/ 1944011 w 4799179"/>
                <a:gd name="connsiteY0" fmla="*/ 346315 h 2996204"/>
                <a:gd name="connsiteX1" fmla="*/ 3656179 w 4799179"/>
                <a:gd name="connsiteY1" fmla="*/ 22465 h 2996204"/>
                <a:gd name="connsiteX2" fmla="*/ 2662031 w 4799179"/>
                <a:gd name="connsiteY2" fmla="*/ 510819 h 2996204"/>
                <a:gd name="connsiteX3" fmla="*/ 4538456 w 4799179"/>
                <a:gd name="connsiteY3" fmla="*/ 1148994 h 2996204"/>
                <a:gd name="connsiteX4" fmla="*/ 2928732 w 4799179"/>
                <a:gd name="connsiteY4" fmla="*/ 2272944 h 2996204"/>
                <a:gd name="connsiteX5" fmla="*/ 4799179 w 4799179"/>
                <a:gd name="connsiteY5" fmla="*/ 2530119 h 2996204"/>
                <a:gd name="connsiteX6" fmla="*/ 911 w 4799179"/>
                <a:gd name="connsiteY6" fmla="*/ 2511069 h 2996204"/>
                <a:gd name="connsiteX7" fmla="*/ 3528806 w 4799179"/>
                <a:gd name="connsiteY7" fmla="*/ 1206144 h 2996204"/>
                <a:gd name="connsiteX8" fmla="*/ 1944011 w 4799179"/>
                <a:gd name="connsiteY8" fmla="*/ 346315 h 29962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99179" h="2996204">
                  <a:moveTo>
                    <a:pt x="1944011" y="346315"/>
                  </a:moveTo>
                  <a:cubicBezTo>
                    <a:pt x="2286134" y="-37860"/>
                    <a:pt x="3056881" y="-21985"/>
                    <a:pt x="3656179" y="22465"/>
                  </a:cubicBezTo>
                  <a:cubicBezTo>
                    <a:pt x="3508946" y="194775"/>
                    <a:pt x="2637814" y="328984"/>
                    <a:pt x="2662031" y="510819"/>
                  </a:cubicBezTo>
                  <a:cubicBezTo>
                    <a:pt x="2966831" y="580669"/>
                    <a:pt x="4224131" y="517169"/>
                    <a:pt x="4538456" y="1148994"/>
                  </a:cubicBezTo>
                  <a:cubicBezTo>
                    <a:pt x="4500356" y="1672869"/>
                    <a:pt x="3004932" y="1930044"/>
                    <a:pt x="2928732" y="2272944"/>
                  </a:cubicBezTo>
                  <a:cubicBezTo>
                    <a:pt x="3466489" y="2434869"/>
                    <a:pt x="4699572" y="2291994"/>
                    <a:pt x="4799179" y="2530119"/>
                  </a:cubicBezTo>
                  <a:cubicBezTo>
                    <a:pt x="3628381" y="3352444"/>
                    <a:pt x="-66541" y="2917469"/>
                    <a:pt x="911" y="2511069"/>
                  </a:cubicBezTo>
                  <a:cubicBezTo>
                    <a:pt x="224376" y="1825269"/>
                    <a:pt x="2867191" y="1587144"/>
                    <a:pt x="3528806" y="1206144"/>
                  </a:cubicBezTo>
                  <a:cubicBezTo>
                    <a:pt x="2864016" y="986209"/>
                    <a:pt x="1742026" y="699600"/>
                    <a:pt x="1944011" y="346315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16423" name="TextBox 1133"/>
          <p:cNvSpPr txBox="1">
            <a:spLocks noChangeArrowheads="1"/>
          </p:cNvSpPr>
          <p:nvPr/>
        </p:nvSpPr>
        <p:spPr bwMode="auto">
          <a:xfrm>
            <a:off x="7956550" y="915988"/>
            <a:ext cx="359568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Середній час прибуття: </a:t>
            </a:r>
          </a:p>
          <a:p>
            <a:pPr algn="just"/>
            <a:endParaRPr lang="uk-UA" sz="8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- у місті – 4 хв 16 сек.;</a:t>
            </a:r>
          </a:p>
          <a:p>
            <a:pPr algn="just"/>
            <a:endParaRPr lang="uk-UA" sz="8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- у районі – 16 хв 19 сек.</a:t>
            </a:r>
          </a:p>
          <a:p>
            <a:pPr algn="just"/>
            <a:endParaRPr lang="uk-UA" sz="8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Щодня в районі працює не менше 5 автопатрулів, з них:</a:t>
            </a:r>
          </a:p>
          <a:p>
            <a:pPr algn="just"/>
            <a:endParaRPr lang="uk-UA" sz="8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1 – день;</a:t>
            </a:r>
          </a:p>
          <a:p>
            <a:pPr algn="just"/>
            <a:endParaRPr lang="uk-UA" sz="8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4 – цілодобово.</a:t>
            </a:r>
          </a:p>
        </p:txBody>
      </p:sp>
      <p:sp>
        <p:nvSpPr>
          <p:cNvPr id="16424" name="TextBox 1134"/>
          <p:cNvSpPr txBox="1">
            <a:spLocks noChangeArrowheads="1"/>
          </p:cNvSpPr>
          <p:nvPr/>
        </p:nvSpPr>
        <p:spPr bwMode="auto">
          <a:xfrm>
            <a:off x="8037513" y="317500"/>
            <a:ext cx="33194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 b="1" dirty="0">
                <a:solidFill>
                  <a:schemeClr val="bg1"/>
                </a:solidFill>
              </a:rPr>
              <a:t>Швидкість прибуття поліції на місце події</a:t>
            </a:r>
          </a:p>
        </p:txBody>
      </p:sp>
      <p:sp>
        <p:nvSpPr>
          <p:cNvPr id="1137" name="TextBox 1136"/>
          <p:cNvSpPr txBox="1"/>
          <p:nvPr/>
        </p:nvSpPr>
        <p:spPr>
          <a:xfrm>
            <a:off x="7972425" y="3552825"/>
            <a:ext cx="3611563" cy="2982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Пограбування – 6</a:t>
            </a:r>
          </a:p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Розбої – 0</a:t>
            </a:r>
          </a:p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Крадіжки – 284</a:t>
            </a:r>
          </a:p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Хуліганства – 10</a:t>
            </a:r>
          </a:p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Викрадення автомобіля – 8</a:t>
            </a:r>
          </a:p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Шахрайства – 126</a:t>
            </a:r>
          </a:p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Побиття</a:t>
            </a:r>
            <a:r>
              <a:rPr lang="uk-UA" altLang="uk-UA" sz="1400" dirty="0">
                <a:solidFill>
                  <a:srgbClr val="0C0E3B"/>
                </a:solidFill>
                <a:latin typeface="+mn-lt"/>
                <a:cs typeface="+mn-cs"/>
              </a:rPr>
              <a:t>  –  </a:t>
            </a: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189</a:t>
            </a:r>
          </a:p>
          <a:p>
            <a:pPr fontAlgn="auto">
              <a:spcBef>
                <a:spcPts val="1275"/>
              </a:spcBef>
              <a:spcAft>
                <a:spcPts val="0"/>
              </a:spcAft>
              <a:defRPr/>
            </a:pPr>
            <a:r>
              <a:rPr lang="uk-UA" altLang="uk-UA" sz="1400" dirty="0">
                <a:solidFill>
                  <a:srgbClr val="0C0E3B"/>
                </a:solidFill>
                <a:latin typeface="+mn-lt"/>
                <a:cs typeface="+mn-cs"/>
              </a:rPr>
              <a:t>Сімейне насильство – </a:t>
            </a:r>
            <a:r>
              <a:rPr lang="uk-UA" altLang="uk-UA" sz="1400" dirty="0">
                <a:solidFill>
                  <a:srgbClr val="0C183B"/>
                </a:solidFill>
                <a:latin typeface="+mn-lt"/>
                <a:cs typeface="+mn-cs"/>
              </a:rPr>
              <a:t>1754</a:t>
            </a:r>
            <a:endParaRPr lang="uk-UA" sz="1400" dirty="0">
              <a:solidFill>
                <a:srgbClr val="0C183B"/>
              </a:solidFill>
              <a:latin typeface="+mj-lt"/>
              <a:cs typeface="+mn-cs"/>
            </a:endParaRPr>
          </a:p>
        </p:txBody>
      </p:sp>
      <p:sp>
        <p:nvSpPr>
          <p:cNvPr id="16426" name="TextBox 1137"/>
          <p:cNvSpPr txBox="1">
            <a:spLocks noChangeArrowheads="1"/>
          </p:cNvSpPr>
          <p:nvPr/>
        </p:nvSpPr>
        <p:spPr bwMode="auto">
          <a:xfrm>
            <a:off x="7905750" y="3233738"/>
            <a:ext cx="390366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 b="1">
                <a:solidFill>
                  <a:srgbClr val="0C183B"/>
                </a:solidFill>
              </a:rPr>
              <a:t>Структура повідомлень за видами</a:t>
            </a:r>
          </a:p>
        </p:txBody>
      </p:sp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17417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17418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02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481263"/>
            <a:ext cx="68263" cy="2009775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17420" name="TextBox 475"/>
          <p:cNvSpPr txBox="1">
            <a:spLocks noChangeArrowheads="1"/>
          </p:cNvSpPr>
          <p:nvPr/>
        </p:nvSpPr>
        <p:spPr bwMode="auto">
          <a:xfrm>
            <a:off x="5934075" y="2841625"/>
            <a:ext cx="5438775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Безпечні дороги</a:t>
            </a:r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204788" y="219075"/>
            <a:ext cx="11503025" cy="63627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989888" y="206375"/>
            <a:ext cx="3605212" cy="2684463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18441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18442" name="TextBox 117"/>
          <p:cNvSpPr txBox="1">
            <a:spLocks noChangeArrowheads="1"/>
          </p:cNvSpPr>
          <p:nvPr/>
        </p:nvSpPr>
        <p:spPr bwMode="auto">
          <a:xfrm>
            <a:off x="1677988" y="733425"/>
            <a:ext cx="18669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Безпечні дороги</a:t>
            </a:r>
          </a:p>
        </p:txBody>
      </p:sp>
      <p:sp>
        <p:nvSpPr>
          <p:cNvPr id="18443" name="Прямоугольник 581"/>
          <p:cNvSpPr>
            <a:spLocks noChangeArrowheads="1"/>
          </p:cNvSpPr>
          <p:nvPr/>
        </p:nvSpPr>
        <p:spPr bwMode="auto">
          <a:xfrm>
            <a:off x="7991475" y="2879725"/>
            <a:ext cx="3602038" cy="3714750"/>
          </a:xfrm>
          <a:prstGeom prst="rect">
            <a:avLst/>
          </a:prstGeom>
          <a:solidFill>
            <a:srgbClr val="FFDD00"/>
          </a:solidFill>
          <a:ln w="4933">
            <a:noFill/>
            <a:miter lim="800000"/>
            <a:headEnd/>
            <a:tailEnd/>
          </a:ln>
        </p:spPr>
        <p:txBody>
          <a:bodyPr anchor="ctr"/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18444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618" name="TextBox 617"/>
          <p:cNvSpPr txBox="1"/>
          <p:nvPr/>
        </p:nvSpPr>
        <p:spPr>
          <a:xfrm>
            <a:off x="8035925" y="527050"/>
            <a:ext cx="3595688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перевищення швидкості; 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керування в нетверезому стані;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порушення правил маневрування; 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виїзд на смугу зустрічного руху;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порушення ПДР пішоходами;  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порушення правил проїзду перехресть; 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недотримання безпечної дистанції;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порушення правил проїзду пішохідних переходів.</a:t>
            </a:r>
            <a:endParaRPr lang="ru-RU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chemeClr val="bg1"/>
              </a:solidFill>
              <a:latin typeface="+mj-lt"/>
              <a:cs typeface="+mn-cs"/>
            </a:endParaRPr>
          </a:p>
        </p:txBody>
      </p:sp>
      <p:sp>
        <p:nvSpPr>
          <p:cNvPr id="18446" name="TextBox 621"/>
          <p:cNvSpPr txBox="1">
            <a:spLocks noChangeArrowheads="1"/>
          </p:cNvSpPr>
          <p:nvPr/>
        </p:nvSpPr>
        <p:spPr bwMode="auto">
          <a:xfrm>
            <a:off x="8008938" y="222250"/>
            <a:ext cx="331946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chemeClr val="bg1"/>
                </a:solidFill>
              </a:rPr>
              <a:t>Причини</a:t>
            </a:r>
          </a:p>
        </p:txBody>
      </p:sp>
      <p:sp>
        <p:nvSpPr>
          <p:cNvPr id="18447" name="TextBox 622"/>
          <p:cNvSpPr txBox="1">
            <a:spLocks noChangeArrowheads="1"/>
          </p:cNvSpPr>
          <p:nvPr/>
        </p:nvSpPr>
        <p:spPr bwMode="auto">
          <a:xfrm>
            <a:off x="8047038" y="3627438"/>
            <a:ext cx="3486150" cy="246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271463" algn="just"/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- розміщення соціальної реклами щодо дотримання ПДР;</a:t>
            </a:r>
            <a:endParaRPr lang="ru-RU" sz="1400" dirty="0">
              <a:solidFill>
                <a:srgbClr val="0C183B"/>
              </a:solidFill>
              <a:latin typeface="Calibri" pitchFamily="34" charset="0"/>
            </a:endParaRPr>
          </a:p>
          <a:p>
            <a:pPr indent="271463" algn="just"/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- проведення зустрічей у навчальних закладах, автошколах та установах для формування нетерпимого ставлення до керування у стані сп’яніння;</a:t>
            </a:r>
            <a:endParaRPr lang="ru-RU" sz="1400" dirty="0">
              <a:solidFill>
                <a:srgbClr val="0C183B"/>
              </a:solidFill>
              <a:latin typeface="Calibri" pitchFamily="34" charset="0"/>
            </a:endParaRPr>
          </a:p>
          <a:p>
            <a:pPr indent="271463" algn="just"/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- розповсюдження пам'яток з переліком санкцій за порушення ПДР;</a:t>
            </a:r>
            <a:endParaRPr lang="ru-RU" sz="1400" dirty="0">
              <a:solidFill>
                <a:srgbClr val="0C183B"/>
              </a:solidFill>
              <a:latin typeface="Calibri" pitchFamily="34" charset="0"/>
            </a:endParaRPr>
          </a:p>
          <a:p>
            <a:pPr indent="271463" algn="just"/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- створення гарячої лінії та спільні з громадськістю рейди проти порушників правил паркування.</a:t>
            </a:r>
            <a:endParaRPr lang="ru-RU" sz="1400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48" name="TextBox 623"/>
          <p:cNvSpPr txBox="1">
            <a:spLocks noChangeArrowheads="1"/>
          </p:cNvSpPr>
          <p:nvPr/>
        </p:nvSpPr>
        <p:spPr bwMode="auto">
          <a:xfrm>
            <a:off x="8047038" y="3130550"/>
            <a:ext cx="35639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rgbClr val="0C183B"/>
                </a:solidFill>
              </a:rPr>
              <a:t>Заходи з покращення ситуації</a:t>
            </a:r>
          </a:p>
        </p:txBody>
      </p:sp>
      <p:pic>
        <p:nvPicPr>
          <p:cNvPr id="18449" name="Рисунок 2" descr="Грузовик"/>
          <p:cNvPicPr preferRelativeResize="0"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5450" y="4973638"/>
            <a:ext cx="719138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Рисунок 4" descr="Мотоцикл"/>
          <p:cNvPicPr preferRelativeResize="0">
            <a:picLocks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5450" y="5738813"/>
            <a:ext cx="719138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1" name="Рисунок 8" descr="Автомобиль"/>
          <p:cNvPicPr preferRelativeResize="0">
            <a:picLocks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5450" y="4206875"/>
            <a:ext cx="719138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52" name="TextBox 624"/>
          <p:cNvSpPr txBox="1">
            <a:spLocks noChangeArrowheads="1"/>
          </p:cNvSpPr>
          <p:nvPr/>
        </p:nvSpPr>
        <p:spPr bwMode="auto">
          <a:xfrm>
            <a:off x="6216650" y="4367213"/>
            <a:ext cx="8620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solidFill>
                  <a:srgbClr val="0C183B"/>
                </a:solidFill>
                <a:latin typeface="Arial Black" pitchFamily="34" charset="0"/>
              </a:rPr>
              <a:t>86,1</a:t>
            </a:r>
            <a:r>
              <a:rPr lang="uk-UA" sz="1600" b="1" dirty="0">
                <a:solidFill>
                  <a:srgbClr val="0C0E3B"/>
                </a:solidFill>
                <a:latin typeface="Arial Black" pitchFamily="34" charset="0"/>
              </a:rPr>
              <a:t>%</a:t>
            </a:r>
            <a:endParaRPr lang="ru-RU" sz="1600" b="1" dirty="0">
              <a:solidFill>
                <a:srgbClr val="0C0E3B"/>
              </a:solidFill>
              <a:latin typeface="Arial Black" pitchFamily="34" charset="0"/>
            </a:endParaRPr>
          </a:p>
        </p:txBody>
      </p:sp>
      <p:sp>
        <p:nvSpPr>
          <p:cNvPr id="18453" name="TextBox 625"/>
          <p:cNvSpPr txBox="1">
            <a:spLocks noChangeArrowheads="1"/>
          </p:cNvSpPr>
          <p:nvPr/>
        </p:nvSpPr>
        <p:spPr bwMode="auto">
          <a:xfrm>
            <a:off x="7073900" y="4445000"/>
            <a:ext cx="790575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ЛЕГКОВІ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54" name="TextBox 626"/>
          <p:cNvSpPr txBox="1">
            <a:spLocks noChangeArrowheads="1"/>
          </p:cNvSpPr>
          <p:nvPr/>
        </p:nvSpPr>
        <p:spPr bwMode="auto">
          <a:xfrm>
            <a:off x="6216650" y="5132388"/>
            <a:ext cx="8620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solidFill>
                  <a:srgbClr val="0C183B"/>
                </a:solidFill>
                <a:latin typeface="Arial Black" pitchFamily="34" charset="0"/>
              </a:rPr>
              <a:t>11,8</a:t>
            </a:r>
            <a:r>
              <a:rPr lang="uk-UA" sz="1600" b="1" dirty="0">
                <a:solidFill>
                  <a:srgbClr val="0C0E3B"/>
                </a:solidFill>
                <a:latin typeface="Arial Black" pitchFamily="34" charset="0"/>
              </a:rPr>
              <a:t>%</a:t>
            </a:r>
            <a:endParaRPr lang="ru-RU" sz="1600" b="1" dirty="0">
              <a:solidFill>
                <a:srgbClr val="0C0E3B"/>
              </a:solidFill>
              <a:latin typeface="Arial Black" pitchFamily="34" charset="0"/>
            </a:endParaRPr>
          </a:p>
        </p:txBody>
      </p:sp>
      <p:sp>
        <p:nvSpPr>
          <p:cNvPr id="18455" name="TextBox 627"/>
          <p:cNvSpPr txBox="1">
            <a:spLocks noChangeArrowheads="1"/>
          </p:cNvSpPr>
          <p:nvPr/>
        </p:nvSpPr>
        <p:spPr bwMode="auto">
          <a:xfrm>
            <a:off x="6910388" y="5211763"/>
            <a:ext cx="1093787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ВАНТАЖНІ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56" name="TextBox 630"/>
          <p:cNvSpPr txBox="1">
            <a:spLocks noChangeArrowheads="1"/>
          </p:cNvSpPr>
          <p:nvPr/>
        </p:nvSpPr>
        <p:spPr bwMode="auto">
          <a:xfrm>
            <a:off x="6216650" y="5899150"/>
            <a:ext cx="86201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solidFill>
                  <a:srgbClr val="0C183B"/>
                </a:solidFill>
                <a:latin typeface="Arial Black" pitchFamily="34" charset="0"/>
              </a:rPr>
              <a:t>1,9</a:t>
            </a:r>
            <a:r>
              <a:rPr lang="uk-UA" sz="1600" b="1" dirty="0">
                <a:solidFill>
                  <a:srgbClr val="0C0E3B"/>
                </a:solidFill>
                <a:latin typeface="Arial Black" pitchFamily="34" charset="0"/>
              </a:rPr>
              <a:t>%</a:t>
            </a:r>
            <a:endParaRPr lang="ru-RU" sz="1600" b="1" dirty="0">
              <a:solidFill>
                <a:srgbClr val="0C0E3B"/>
              </a:solidFill>
              <a:latin typeface="Arial Black" pitchFamily="34" charset="0"/>
            </a:endParaRPr>
          </a:p>
        </p:txBody>
      </p:sp>
      <p:sp>
        <p:nvSpPr>
          <p:cNvPr id="18457" name="TextBox 632"/>
          <p:cNvSpPr txBox="1">
            <a:spLocks noChangeArrowheads="1"/>
          </p:cNvSpPr>
          <p:nvPr/>
        </p:nvSpPr>
        <p:spPr bwMode="auto">
          <a:xfrm>
            <a:off x="7086600" y="5976938"/>
            <a:ext cx="7905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МОТО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58" name="TextBox 633"/>
          <p:cNvSpPr txBox="1">
            <a:spLocks noChangeArrowheads="1"/>
          </p:cNvSpPr>
          <p:nvPr/>
        </p:nvSpPr>
        <p:spPr bwMode="auto">
          <a:xfrm>
            <a:off x="5632450" y="3908425"/>
            <a:ext cx="2168525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ЗА ВИДАМИ ТРАНСПОРТУ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59" name="TextBox 634"/>
          <p:cNvSpPr txBox="1">
            <a:spLocks noChangeArrowheads="1"/>
          </p:cNvSpPr>
          <p:nvPr/>
        </p:nvSpPr>
        <p:spPr bwMode="auto">
          <a:xfrm>
            <a:off x="3190875" y="3884613"/>
            <a:ext cx="18605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КОЛИ ЧАСТІШЕ ТРАПЛЯЮТЬСЯ?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60" name="TextBox 635"/>
          <p:cNvSpPr txBox="1">
            <a:spLocks noChangeArrowheads="1"/>
          </p:cNvSpPr>
          <p:nvPr/>
        </p:nvSpPr>
        <p:spPr bwMode="auto">
          <a:xfrm>
            <a:off x="576263" y="3884613"/>
            <a:ext cx="29146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АВАРІЙНО НЕБЕЗПЕЧНІ ДІЛЯНКИ ОБЛАСТІ: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61" name="TextBox 648"/>
          <p:cNvSpPr txBox="1">
            <a:spLocks noChangeArrowheads="1"/>
          </p:cNvSpPr>
          <p:nvPr/>
        </p:nvSpPr>
        <p:spPr bwMode="auto">
          <a:xfrm>
            <a:off x="1016000" y="2759075"/>
            <a:ext cx="19319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b="1" dirty="0">
                <a:solidFill>
                  <a:srgbClr val="0C183B"/>
                </a:solidFill>
                <a:latin typeface="Arial Black" pitchFamily="34" charset="0"/>
              </a:rPr>
              <a:t>130</a:t>
            </a:r>
            <a:endParaRPr lang="ru-RU" sz="36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8462" name="TextBox 1120"/>
          <p:cNvSpPr txBox="1">
            <a:spLocks noChangeArrowheads="1"/>
          </p:cNvSpPr>
          <p:nvPr/>
        </p:nvSpPr>
        <p:spPr bwMode="auto">
          <a:xfrm>
            <a:off x="1257300" y="3300413"/>
            <a:ext cx="1514475" cy="39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ЗАГАЛЬНА КІЛЬКІСТЬ ДТП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grpSp>
        <p:nvGrpSpPr>
          <p:cNvPr id="18463" name="Группа 12"/>
          <p:cNvGrpSpPr>
            <a:grpSpLocks/>
          </p:cNvGrpSpPr>
          <p:nvPr/>
        </p:nvGrpSpPr>
        <p:grpSpPr bwMode="auto">
          <a:xfrm>
            <a:off x="1352550" y="2162175"/>
            <a:ext cx="1400175" cy="747713"/>
            <a:chOff x="1378407" y="2108385"/>
            <a:chExt cx="1400646" cy="748045"/>
          </a:xfrm>
        </p:grpSpPr>
        <p:pic>
          <p:nvPicPr>
            <p:cNvPr id="18512" name="Рисунок 1121" descr="Автомобиль"/>
            <p:cNvPicPr preferRelativeResize="0">
              <a:picLocks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509019">
              <a:off x="2059053" y="2136430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513" name="Рисунок 1135" descr="Автомобиль"/>
            <p:cNvPicPr preferRelativeResize="0">
              <a:picLocks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951696">
              <a:off x="1378407" y="2108385"/>
              <a:ext cx="720000" cy="72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Взрыв: 8 точек 11"/>
            <p:cNvSpPr/>
            <p:nvPr/>
          </p:nvSpPr>
          <p:spPr>
            <a:xfrm>
              <a:off x="1845289" y="2291029"/>
              <a:ext cx="428769" cy="420874"/>
            </a:xfrm>
            <a:prstGeom prst="irregularSeal1">
              <a:avLst/>
            </a:prstGeom>
            <a:solidFill>
              <a:schemeClr val="bg1"/>
            </a:solidFill>
            <a:ln>
              <a:solidFill>
                <a:srgbClr val="0C18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grpSp>
        <p:nvGrpSpPr>
          <p:cNvPr id="18464" name="Группа 105"/>
          <p:cNvGrpSpPr>
            <a:grpSpLocks noChangeAspect="1"/>
          </p:cNvGrpSpPr>
          <p:nvPr/>
        </p:nvGrpSpPr>
        <p:grpSpPr bwMode="auto">
          <a:xfrm>
            <a:off x="4560888" y="862013"/>
            <a:ext cx="446087" cy="369887"/>
            <a:chOff x="4428609" y="2412191"/>
            <a:chExt cx="1399804" cy="1163268"/>
          </a:xfrm>
        </p:grpSpPr>
        <p:sp>
          <p:nvSpPr>
            <p:cNvPr id="18510" name="Полилиния: фигура 38"/>
            <p:cNvSpPr>
              <a:spLocks/>
            </p:cNvSpPr>
            <p:nvPr/>
          </p:nvSpPr>
          <p:spPr bwMode="auto">
            <a:xfrm>
              <a:off x="4428609" y="2412191"/>
              <a:ext cx="1399804" cy="810458"/>
            </a:xfrm>
            <a:custGeom>
              <a:avLst/>
              <a:gdLst/>
              <a:ahLst/>
              <a:cxnLst/>
              <a:rect l="0" t="0" r="r" b="b"/>
              <a:pathLst>
                <a:path w="1399804" h="810457">
                  <a:moveTo>
                    <a:pt x="1121" y="808900"/>
                  </a:moveTo>
                  <a:cubicBezTo>
                    <a:pt x="-927" y="805410"/>
                    <a:pt x="668" y="540083"/>
                    <a:pt x="2750" y="538002"/>
                  </a:cubicBezTo>
                  <a:cubicBezTo>
                    <a:pt x="4588" y="536164"/>
                    <a:pt x="18577" y="532085"/>
                    <a:pt x="36744" y="528090"/>
                  </a:cubicBezTo>
                  <a:cubicBezTo>
                    <a:pt x="56552" y="523733"/>
                    <a:pt x="58029" y="521552"/>
                    <a:pt x="77710" y="467530"/>
                  </a:cubicBezTo>
                  <a:cubicBezTo>
                    <a:pt x="81448" y="457270"/>
                    <a:pt x="85512" y="446932"/>
                    <a:pt x="86741" y="444557"/>
                  </a:cubicBezTo>
                  <a:cubicBezTo>
                    <a:pt x="87970" y="442181"/>
                    <a:pt x="88982" y="438823"/>
                    <a:pt x="88990" y="437094"/>
                  </a:cubicBezTo>
                  <a:cubicBezTo>
                    <a:pt x="88999" y="435366"/>
                    <a:pt x="90492" y="431104"/>
                    <a:pt x="92309" y="427624"/>
                  </a:cubicBezTo>
                  <a:cubicBezTo>
                    <a:pt x="94125" y="424144"/>
                    <a:pt x="98684" y="412951"/>
                    <a:pt x="102442" y="402752"/>
                  </a:cubicBezTo>
                  <a:cubicBezTo>
                    <a:pt x="106198" y="392552"/>
                    <a:pt x="110305" y="381969"/>
                    <a:pt x="111568" y="379233"/>
                  </a:cubicBezTo>
                  <a:cubicBezTo>
                    <a:pt x="114144" y="373654"/>
                    <a:pt x="128966" y="332394"/>
                    <a:pt x="136586" y="309591"/>
                  </a:cubicBezTo>
                  <a:cubicBezTo>
                    <a:pt x="139329" y="301384"/>
                    <a:pt x="143694" y="290191"/>
                    <a:pt x="146286" y="284720"/>
                  </a:cubicBezTo>
                  <a:cubicBezTo>
                    <a:pt x="148877" y="279248"/>
                    <a:pt x="153352" y="267495"/>
                    <a:pt x="156229" y="258604"/>
                  </a:cubicBezTo>
                  <a:cubicBezTo>
                    <a:pt x="159106" y="249711"/>
                    <a:pt x="162409" y="240198"/>
                    <a:pt x="163570" y="237462"/>
                  </a:cubicBezTo>
                  <a:cubicBezTo>
                    <a:pt x="164730" y="234726"/>
                    <a:pt x="168676" y="224094"/>
                    <a:pt x="172338" y="213834"/>
                  </a:cubicBezTo>
                  <a:cubicBezTo>
                    <a:pt x="176000" y="203574"/>
                    <a:pt x="180444" y="191822"/>
                    <a:pt x="182214" y="187718"/>
                  </a:cubicBezTo>
                  <a:cubicBezTo>
                    <a:pt x="183983" y="183614"/>
                    <a:pt x="188025" y="172982"/>
                    <a:pt x="191196" y="164089"/>
                  </a:cubicBezTo>
                  <a:cubicBezTo>
                    <a:pt x="194366" y="155198"/>
                    <a:pt x="198399" y="145125"/>
                    <a:pt x="200159" y="141705"/>
                  </a:cubicBezTo>
                  <a:cubicBezTo>
                    <a:pt x="201917" y="138284"/>
                    <a:pt x="203363" y="134334"/>
                    <a:pt x="203372" y="132925"/>
                  </a:cubicBezTo>
                  <a:cubicBezTo>
                    <a:pt x="203381" y="131515"/>
                    <a:pt x="208983" y="115880"/>
                    <a:pt x="215823" y="98179"/>
                  </a:cubicBezTo>
                  <a:cubicBezTo>
                    <a:pt x="222663" y="80477"/>
                    <a:pt x="228259" y="64709"/>
                    <a:pt x="228259" y="63138"/>
                  </a:cubicBezTo>
                  <a:cubicBezTo>
                    <a:pt x="228259" y="61567"/>
                    <a:pt x="232456" y="59646"/>
                    <a:pt x="237586" y="58868"/>
                  </a:cubicBezTo>
                  <a:cubicBezTo>
                    <a:pt x="242716" y="58091"/>
                    <a:pt x="256427" y="55673"/>
                    <a:pt x="268055" y="53496"/>
                  </a:cubicBezTo>
                  <a:cubicBezTo>
                    <a:pt x="279682" y="51319"/>
                    <a:pt x="297031" y="48401"/>
                    <a:pt x="306607" y="47013"/>
                  </a:cubicBezTo>
                  <a:cubicBezTo>
                    <a:pt x="353147" y="40262"/>
                    <a:pt x="377331" y="36668"/>
                    <a:pt x="388684" y="34814"/>
                  </a:cubicBezTo>
                  <a:cubicBezTo>
                    <a:pt x="395525" y="33697"/>
                    <a:pt x="415111" y="30865"/>
                    <a:pt x="432210" y="28521"/>
                  </a:cubicBezTo>
                  <a:cubicBezTo>
                    <a:pt x="449310" y="26177"/>
                    <a:pt x="469457" y="23325"/>
                    <a:pt x="476981" y="22183"/>
                  </a:cubicBezTo>
                  <a:cubicBezTo>
                    <a:pt x="492284" y="19862"/>
                    <a:pt x="544249" y="13455"/>
                    <a:pt x="576469" y="9916"/>
                  </a:cubicBezTo>
                  <a:cubicBezTo>
                    <a:pt x="670115" y="-368"/>
                    <a:pt x="704145" y="-1858"/>
                    <a:pt x="748087" y="2402"/>
                  </a:cubicBezTo>
                  <a:cubicBezTo>
                    <a:pt x="842038" y="11508"/>
                    <a:pt x="887984" y="16720"/>
                    <a:pt x="922196" y="22150"/>
                  </a:cubicBezTo>
                  <a:cubicBezTo>
                    <a:pt x="929717" y="23345"/>
                    <a:pt x="949861" y="26196"/>
                    <a:pt x="966958" y="28487"/>
                  </a:cubicBezTo>
                  <a:cubicBezTo>
                    <a:pt x="984064" y="30778"/>
                    <a:pt x="1004208" y="33639"/>
                    <a:pt x="1011729" y="34843"/>
                  </a:cubicBezTo>
                  <a:cubicBezTo>
                    <a:pt x="1037331" y="38940"/>
                    <a:pt x="1075104" y="44599"/>
                    <a:pt x="1092601" y="46954"/>
                  </a:cubicBezTo>
                  <a:cubicBezTo>
                    <a:pt x="1102194" y="48247"/>
                    <a:pt x="1120101" y="51193"/>
                    <a:pt x="1132393" y="53502"/>
                  </a:cubicBezTo>
                  <a:cubicBezTo>
                    <a:pt x="1144685" y="55811"/>
                    <a:pt x="1158160" y="58230"/>
                    <a:pt x="1162339" y="58878"/>
                  </a:cubicBezTo>
                  <a:cubicBezTo>
                    <a:pt x="1170644" y="60167"/>
                    <a:pt x="1173595" y="65213"/>
                    <a:pt x="1183388" y="94872"/>
                  </a:cubicBezTo>
                  <a:cubicBezTo>
                    <a:pt x="1186243" y="103530"/>
                    <a:pt x="1190204" y="114141"/>
                    <a:pt x="1192180" y="118452"/>
                  </a:cubicBezTo>
                  <a:cubicBezTo>
                    <a:pt x="1194165" y="122763"/>
                    <a:pt x="1195784" y="128013"/>
                    <a:pt x="1195784" y="130120"/>
                  </a:cubicBezTo>
                  <a:cubicBezTo>
                    <a:pt x="1195784" y="132226"/>
                    <a:pt x="1196759" y="134552"/>
                    <a:pt x="1197952" y="135288"/>
                  </a:cubicBezTo>
                  <a:cubicBezTo>
                    <a:pt x="1199145" y="136025"/>
                    <a:pt x="1200781" y="139925"/>
                    <a:pt x="1201582" y="143957"/>
                  </a:cubicBezTo>
                  <a:cubicBezTo>
                    <a:pt x="1202392" y="147989"/>
                    <a:pt x="1205195" y="156127"/>
                    <a:pt x="1207815" y="162041"/>
                  </a:cubicBezTo>
                  <a:cubicBezTo>
                    <a:pt x="1210435" y="167955"/>
                    <a:pt x="1214509" y="178391"/>
                    <a:pt x="1216860" y="185231"/>
                  </a:cubicBezTo>
                  <a:cubicBezTo>
                    <a:pt x="1219201" y="192071"/>
                    <a:pt x="1222570" y="201025"/>
                    <a:pt x="1224338" y="205128"/>
                  </a:cubicBezTo>
                  <a:cubicBezTo>
                    <a:pt x="1226105" y="209232"/>
                    <a:pt x="1229021" y="217067"/>
                    <a:pt x="1230832" y="222539"/>
                  </a:cubicBezTo>
                  <a:cubicBezTo>
                    <a:pt x="1232634" y="228011"/>
                    <a:pt x="1235002" y="233551"/>
                    <a:pt x="1236090" y="234851"/>
                  </a:cubicBezTo>
                  <a:cubicBezTo>
                    <a:pt x="1237178" y="236150"/>
                    <a:pt x="1238066" y="238779"/>
                    <a:pt x="1238066" y="240693"/>
                  </a:cubicBezTo>
                  <a:cubicBezTo>
                    <a:pt x="1238066" y="242606"/>
                    <a:pt x="1239859" y="248259"/>
                    <a:pt x="1242053" y="253254"/>
                  </a:cubicBezTo>
                  <a:cubicBezTo>
                    <a:pt x="1248242" y="267352"/>
                    <a:pt x="1249748" y="271287"/>
                    <a:pt x="1254623" y="285963"/>
                  </a:cubicBezTo>
                  <a:cubicBezTo>
                    <a:pt x="1257122" y="293487"/>
                    <a:pt x="1259733" y="300202"/>
                    <a:pt x="1260430" y="300886"/>
                  </a:cubicBezTo>
                  <a:cubicBezTo>
                    <a:pt x="1261126" y="301570"/>
                    <a:pt x="1263764" y="308286"/>
                    <a:pt x="1266297" y="315810"/>
                  </a:cubicBezTo>
                  <a:cubicBezTo>
                    <a:pt x="1268830" y="323333"/>
                    <a:pt x="1273479" y="336205"/>
                    <a:pt x="1276630" y="344412"/>
                  </a:cubicBezTo>
                  <a:cubicBezTo>
                    <a:pt x="1279781" y="352621"/>
                    <a:pt x="1288739" y="376684"/>
                    <a:pt x="1296530" y="397888"/>
                  </a:cubicBezTo>
                  <a:cubicBezTo>
                    <a:pt x="1304330" y="419091"/>
                    <a:pt x="1312139" y="439797"/>
                    <a:pt x="1313889" y="443901"/>
                  </a:cubicBezTo>
                  <a:cubicBezTo>
                    <a:pt x="1315638" y="448005"/>
                    <a:pt x="1318476" y="455839"/>
                    <a:pt x="1320191" y="461312"/>
                  </a:cubicBezTo>
                  <a:cubicBezTo>
                    <a:pt x="1321915" y="466784"/>
                    <a:pt x="1325275" y="475737"/>
                    <a:pt x="1327660" y="481209"/>
                  </a:cubicBezTo>
                  <a:cubicBezTo>
                    <a:pt x="1330054" y="486681"/>
                    <a:pt x="1334415" y="497874"/>
                    <a:pt x="1337349" y="506081"/>
                  </a:cubicBezTo>
                  <a:cubicBezTo>
                    <a:pt x="1342555" y="520619"/>
                    <a:pt x="1349423" y="527222"/>
                    <a:pt x="1359347" y="527222"/>
                  </a:cubicBezTo>
                  <a:cubicBezTo>
                    <a:pt x="1363622" y="527222"/>
                    <a:pt x="1386717" y="534253"/>
                    <a:pt x="1394142" y="537814"/>
                  </a:cubicBezTo>
                  <a:lnTo>
                    <a:pt x="1399740" y="540499"/>
                  </a:lnTo>
                  <a:lnTo>
                    <a:pt x="1399740" y="675632"/>
                  </a:lnTo>
                  <a:lnTo>
                    <a:pt x="1399740" y="810763"/>
                  </a:lnTo>
                  <a:lnTo>
                    <a:pt x="700976" y="810763"/>
                  </a:lnTo>
                  <a:cubicBezTo>
                    <a:pt x="316659" y="810763"/>
                    <a:pt x="1723" y="809928"/>
                    <a:pt x="1121" y="808900"/>
                  </a:cubicBezTo>
                  <a:close/>
                  <a:moveTo>
                    <a:pt x="218662" y="747398"/>
                  </a:moveTo>
                  <a:cubicBezTo>
                    <a:pt x="252170" y="730571"/>
                    <a:pt x="268466" y="711097"/>
                    <a:pt x="274848" y="680263"/>
                  </a:cubicBezTo>
                  <a:cubicBezTo>
                    <a:pt x="284171" y="635222"/>
                    <a:pt x="258569" y="592957"/>
                    <a:pt x="212322" y="577046"/>
                  </a:cubicBezTo>
                  <a:cubicBezTo>
                    <a:pt x="192242" y="570138"/>
                    <a:pt x="177068" y="570614"/>
                    <a:pt x="155460" y="578832"/>
                  </a:cubicBezTo>
                  <a:cubicBezTo>
                    <a:pt x="107151" y="597206"/>
                    <a:pt x="83414" y="650770"/>
                    <a:pt x="103181" y="696812"/>
                  </a:cubicBezTo>
                  <a:cubicBezTo>
                    <a:pt x="112278" y="717992"/>
                    <a:pt x="128222" y="734445"/>
                    <a:pt x="149858" y="744978"/>
                  </a:cubicBezTo>
                  <a:cubicBezTo>
                    <a:pt x="165166" y="752430"/>
                    <a:pt x="169735" y="753483"/>
                    <a:pt x="186859" y="753518"/>
                  </a:cubicBezTo>
                  <a:cubicBezTo>
                    <a:pt x="202744" y="753553"/>
                    <a:pt x="208688" y="752403"/>
                    <a:pt x="218662" y="747398"/>
                  </a:cubicBezTo>
                  <a:close/>
                  <a:moveTo>
                    <a:pt x="1240556" y="750323"/>
                  </a:moveTo>
                  <a:cubicBezTo>
                    <a:pt x="1264338" y="741679"/>
                    <a:pt x="1284996" y="722936"/>
                    <a:pt x="1296435" y="699606"/>
                  </a:cubicBezTo>
                  <a:cubicBezTo>
                    <a:pt x="1302607" y="687036"/>
                    <a:pt x="1303512" y="682361"/>
                    <a:pt x="1303434" y="663662"/>
                  </a:cubicBezTo>
                  <a:cubicBezTo>
                    <a:pt x="1303346" y="643849"/>
                    <a:pt x="1302615" y="640733"/>
                    <a:pt x="1294049" y="623862"/>
                  </a:cubicBezTo>
                  <a:cubicBezTo>
                    <a:pt x="1284491" y="605034"/>
                    <a:pt x="1276482" y="596282"/>
                    <a:pt x="1259211" y="585805"/>
                  </a:cubicBezTo>
                  <a:cubicBezTo>
                    <a:pt x="1236255" y="571879"/>
                    <a:pt x="1214553" y="569196"/>
                    <a:pt x="1186017" y="576759"/>
                  </a:cubicBezTo>
                  <a:cubicBezTo>
                    <a:pt x="1165542" y="582186"/>
                    <a:pt x="1140254" y="604783"/>
                    <a:pt x="1130399" y="626456"/>
                  </a:cubicBezTo>
                  <a:cubicBezTo>
                    <a:pt x="1123113" y="642482"/>
                    <a:pt x="1122930" y="682979"/>
                    <a:pt x="1130068" y="697595"/>
                  </a:cubicBezTo>
                  <a:cubicBezTo>
                    <a:pt x="1136580" y="710914"/>
                    <a:pt x="1143588" y="721465"/>
                    <a:pt x="1149708" y="727150"/>
                  </a:cubicBezTo>
                  <a:cubicBezTo>
                    <a:pt x="1157769" y="734645"/>
                    <a:pt x="1180280" y="748582"/>
                    <a:pt x="1184328" y="748582"/>
                  </a:cubicBezTo>
                  <a:cubicBezTo>
                    <a:pt x="1186365" y="748582"/>
                    <a:pt x="1188724" y="749705"/>
                    <a:pt x="1189569" y="751072"/>
                  </a:cubicBezTo>
                  <a:cubicBezTo>
                    <a:pt x="1191771" y="754641"/>
                    <a:pt x="1230231" y="754075"/>
                    <a:pt x="1240556" y="750323"/>
                  </a:cubicBezTo>
                  <a:close/>
                  <a:moveTo>
                    <a:pt x="723003" y="699737"/>
                  </a:moveTo>
                  <a:cubicBezTo>
                    <a:pt x="728592" y="693382"/>
                    <a:pt x="733164" y="686731"/>
                    <a:pt x="733164" y="684938"/>
                  </a:cubicBezTo>
                  <a:cubicBezTo>
                    <a:pt x="733164" y="682770"/>
                    <a:pt x="737513" y="681438"/>
                    <a:pt x="746222" y="680942"/>
                  </a:cubicBezTo>
                  <a:lnTo>
                    <a:pt x="759280" y="680185"/>
                  </a:lnTo>
                  <a:lnTo>
                    <a:pt x="759947" y="622356"/>
                  </a:lnTo>
                  <a:cubicBezTo>
                    <a:pt x="760573" y="568132"/>
                    <a:pt x="760336" y="564530"/>
                    <a:pt x="756147" y="564530"/>
                  </a:cubicBezTo>
                  <a:cubicBezTo>
                    <a:pt x="741971" y="564530"/>
                    <a:pt x="729050" y="584684"/>
                    <a:pt x="726716" y="610436"/>
                  </a:cubicBezTo>
                  <a:cubicBezTo>
                    <a:pt x="723967" y="640776"/>
                    <a:pt x="719687" y="629781"/>
                    <a:pt x="718240" y="588667"/>
                  </a:cubicBezTo>
                  <a:lnTo>
                    <a:pt x="716996" y="553338"/>
                  </a:lnTo>
                  <a:lnTo>
                    <a:pt x="709535" y="553338"/>
                  </a:lnTo>
                  <a:lnTo>
                    <a:pt x="702073" y="553338"/>
                  </a:lnTo>
                  <a:lnTo>
                    <a:pt x="700830" y="591068"/>
                  </a:lnTo>
                  <a:cubicBezTo>
                    <a:pt x="700146" y="611819"/>
                    <a:pt x="698747" y="629633"/>
                    <a:pt x="697720" y="630652"/>
                  </a:cubicBezTo>
                  <a:cubicBezTo>
                    <a:pt x="696695" y="631679"/>
                    <a:pt x="695816" y="629250"/>
                    <a:pt x="695768" y="625263"/>
                  </a:cubicBezTo>
                  <a:cubicBezTo>
                    <a:pt x="695720" y="621268"/>
                    <a:pt x="694181" y="611017"/>
                    <a:pt x="692348" y="602475"/>
                  </a:cubicBezTo>
                  <a:cubicBezTo>
                    <a:pt x="688323" y="583712"/>
                    <a:pt x="673824" y="563773"/>
                    <a:pt x="665109" y="565016"/>
                  </a:cubicBezTo>
                  <a:cubicBezTo>
                    <a:pt x="659895" y="565760"/>
                    <a:pt x="659777" y="566799"/>
                    <a:pt x="659087" y="618006"/>
                  </a:cubicBezTo>
                  <a:cubicBezTo>
                    <a:pt x="658700" y="646731"/>
                    <a:pt x="659000" y="672759"/>
                    <a:pt x="659756" y="675832"/>
                  </a:cubicBezTo>
                  <a:cubicBezTo>
                    <a:pt x="660950" y="680698"/>
                    <a:pt x="662738" y="681430"/>
                    <a:pt x="673454" y="681430"/>
                  </a:cubicBezTo>
                  <a:cubicBezTo>
                    <a:pt x="684833" y="681430"/>
                    <a:pt x="686098" y="682048"/>
                    <a:pt x="689943" y="689482"/>
                  </a:cubicBezTo>
                  <a:cubicBezTo>
                    <a:pt x="694196" y="697708"/>
                    <a:pt x="707201" y="711280"/>
                    <a:pt x="710831" y="711280"/>
                  </a:cubicBezTo>
                  <a:cubicBezTo>
                    <a:pt x="711937" y="711280"/>
                    <a:pt x="717415" y="706083"/>
                    <a:pt x="723003" y="699737"/>
                  </a:cubicBezTo>
                  <a:close/>
                  <a:moveTo>
                    <a:pt x="207118" y="482268"/>
                  </a:moveTo>
                  <a:cubicBezTo>
                    <a:pt x="213958" y="480961"/>
                    <a:pt x="230746" y="478278"/>
                    <a:pt x="244426" y="476305"/>
                  </a:cubicBezTo>
                  <a:cubicBezTo>
                    <a:pt x="258105" y="474333"/>
                    <a:pt x="276574" y="471533"/>
                    <a:pt x="285465" y="470083"/>
                  </a:cubicBezTo>
                  <a:cubicBezTo>
                    <a:pt x="294357" y="468634"/>
                    <a:pt x="311146" y="466327"/>
                    <a:pt x="322773" y="464957"/>
                  </a:cubicBezTo>
                  <a:cubicBezTo>
                    <a:pt x="334401" y="463588"/>
                    <a:pt x="349996" y="461368"/>
                    <a:pt x="357430" y="460024"/>
                  </a:cubicBezTo>
                  <a:cubicBezTo>
                    <a:pt x="364862" y="458680"/>
                    <a:pt x="375416" y="457580"/>
                    <a:pt x="380882" y="457580"/>
                  </a:cubicBezTo>
                  <a:cubicBezTo>
                    <a:pt x="386347" y="457580"/>
                    <a:pt x="394255" y="456536"/>
                    <a:pt x="398457" y="455260"/>
                  </a:cubicBezTo>
                  <a:cubicBezTo>
                    <a:pt x="402658" y="453983"/>
                    <a:pt x="425123" y="451152"/>
                    <a:pt x="448378" y="448967"/>
                  </a:cubicBezTo>
                  <a:cubicBezTo>
                    <a:pt x="494063" y="444678"/>
                    <a:pt x="523587" y="441652"/>
                    <a:pt x="559680" y="437564"/>
                  </a:cubicBezTo>
                  <a:cubicBezTo>
                    <a:pt x="623279" y="430360"/>
                    <a:pt x="796374" y="430491"/>
                    <a:pt x="837461" y="437774"/>
                  </a:cubicBezTo>
                  <a:cubicBezTo>
                    <a:pt x="844895" y="439092"/>
                    <a:pt x="856518" y="440170"/>
                    <a:pt x="863291" y="440170"/>
                  </a:cubicBezTo>
                  <a:cubicBezTo>
                    <a:pt x="870064" y="440170"/>
                    <a:pt x="882448" y="441262"/>
                    <a:pt x="890813" y="442597"/>
                  </a:cubicBezTo>
                  <a:cubicBezTo>
                    <a:pt x="899179" y="443931"/>
                    <a:pt x="919454" y="446291"/>
                    <a:pt x="935872" y="447839"/>
                  </a:cubicBezTo>
                  <a:cubicBezTo>
                    <a:pt x="965087" y="450595"/>
                    <a:pt x="985448" y="452888"/>
                    <a:pt x="1020435" y="457366"/>
                  </a:cubicBezTo>
                  <a:cubicBezTo>
                    <a:pt x="1066433" y="463253"/>
                    <a:pt x="1103674" y="468280"/>
                    <a:pt x="1114947" y="470126"/>
                  </a:cubicBezTo>
                  <a:cubicBezTo>
                    <a:pt x="1121790" y="471246"/>
                    <a:pt x="1139139" y="473809"/>
                    <a:pt x="1153503" y="475821"/>
                  </a:cubicBezTo>
                  <a:cubicBezTo>
                    <a:pt x="1167867" y="477834"/>
                    <a:pt x="1181299" y="480056"/>
                    <a:pt x="1183353" y="480759"/>
                  </a:cubicBezTo>
                  <a:cubicBezTo>
                    <a:pt x="1185399" y="481462"/>
                    <a:pt x="1193512" y="482700"/>
                    <a:pt x="1201382" y="483510"/>
                  </a:cubicBezTo>
                  <a:cubicBezTo>
                    <a:pt x="1218348" y="485258"/>
                    <a:pt x="1218792" y="484149"/>
                    <a:pt x="1209713" y="462866"/>
                  </a:cubicBezTo>
                  <a:cubicBezTo>
                    <a:pt x="1206431" y="455171"/>
                    <a:pt x="1197421" y="431527"/>
                    <a:pt x="1189699" y="410323"/>
                  </a:cubicBezTo>
                  <a:cubicBezTo>
                    <a:pt x="1181978" y="389120"/>
                    <a:pt x="1174683" y="369533"/>
                    <a:pt x="1173482" y="366797"/>
                  </a:cubicBezTo>
                  <a:cubicBezTo>
                    <a:pt x="1172280" y="364062"/>
                    <a:pt x="1161068" y="334401"/>
                    <a:pt x="1148550" y="300886"/>
                  </a:cubicBezTo>
                  <a:cubicBezTo>
                    <a:pt x="1136040" y="267371"/>
                    <a:pt x="1123174" y="233234"/>
                    <a:pt x="1119970" y="225026"/>
                  </a:cubicBezTo>
                  <a:cubicBezTo>
                    <a:pt x="1116767" y="216819"/>
                    <a:pt x="1112249" y="204507"/>
                    <a:pt x="1109933" y="197667"/>
                  </a:cubicBezTo>
                  <a:cubicBezTo>
                    <a:pt x="1105198" y="183681"/>
                    <a:pt x="1101733" y="174836"/>
                    <a:pt x="1098495" y="168476"/>
                  </a:cubicBezTo>
                  <a:cubicBezTo>
                    <a:pt x="1097285" y="166100"/>
                    <a:pt x="1096301" y="162600"/>
                    <a:pt x="1096301" y="160697"/>
                  </a:cubicBezTo>
                  <a:cubicBezTo>
                    <a:pt x="1096301" y="154294"/>
                    <a:pt x="1089667" y="151650"/>
                    <a:pt x="1063691" y="147694"/>
                  </a:cubicBezTo>
                  <a:cubicBezTo>
                    <a:pt x="1049475" y="145529"/>
                    <a:pt x="1032248" y="142762"/>
                    <a:pt x="1025414" y="141545"/>
                  </a:cubicBezTo>
                  <a:cubicBezTo>
                    <a:pt x="1007620" y="138381"/>
                    <a:pt x="927941" y="127400"/>
                    <a:pt x="883640" y="122008"/>
                  </a:cubicBezTo>
                  <a:cubicBezTo>
                    <a:pt x="874064" y="120843"/>
                    <a:pt x="852798" y="118032"/>
                    <a:pt x="836383" y="115761"/>
                  </a:cubicBezTo>
                  <a:cubicBezTo>
                    <a:pt x="762314" y="105518"/>
                    <a:pt x="678431" y="102797"/>
                    <a:pt x="622483" y="108822"/>
                  </a:cubicBezTo>
                  <a:cubicBezTo>
                    <a:pt x="586894" y="112654"/>
                    <a:pt x="530491" y="119453"/>
                    <a:pt x="513046" y="122014"/>
                  </a:cubicBezTo>
                  <a:cubicBezTo>
                    <a:pt x="504837" y="123219"/>
                    <a:pt x="486370" y="125828"/>
                    <a:pt x="472006" y="127812"/>
                  </a:cubicBezTo>
                  <a:cubicBezTo>
                    <a:pt x="457643" y="129796"/>
                    <a:pt x="433019" y="133201"/>
                    <a:pt x="417288" y="135377"/>
                  </a:cubicBezTo>
                  <a:cubicBezTo>
                    <a:pt x="401556" y="137553"/>
                    <a:pt x="382529" y="140415"/>
                    <a:pt x="375005" y="141739"/>
                  </a:cubicBezTo>
                  <a:cubicBezTo>
                    <a:pt x="367481" y="143062"/>
                    <a:pt x="352931" y="145263"/>
                    <a:pt x="342671" y="146631"/>
                  </a:cubicBezTo>
                  <a:cubicBezTo>
                    <a:pt x="306715" y="151425"/>
                    <a:pt x="307111" y="151166"/>
                    <a:pt x="298070" y="175905"/>
                  </a:cubicBezTo>
                  <a:cubicBezTo>
                    <a:pt x="293696" y="187874"/>
                    <a:pt x="287492" y="204382"/>
                    <a:pt x="284282" y="212591"/>
                  </a:cubicBezTo>
                  <a:cubicBezTo>
                    <a:pt x="273824" y="239334"/>
                    <a:pt x="228973" y="358386"/>
                    <a:pt x="214475" y="397888"/>
                  </a:cubicBezTo>
                  <a:cubicBezTo>
                    <a:pt x="206693" y="419091"/>
                    <a:pt x="198172" y="441278"/>
                    <a:pt x="195540" y="447193"/>
                  </a:cubicBezTo>
                  <a:cubicBezTo>
                    <a:pt x="192907" y="453108"/>
                    <a:pt x="190094" y="461245"/>
                    <a:pt x="189287" y="465277"/>
                  </a:cubicBezTo>
                  <a:cubicBezTo>
                    <a:pt x="188481" y="469309"/>
                    <a:pt x="186847" y="473210"/>
                    <a:pt x="185655" y="473946"/>
                  </a:cubicBezTo>
                  <a:cubicBezTo>
                    <a:pt x="184464" y="474682"/>
                    <a:pt x="183489" y="477457"/>
                    <a:pt x="183489" y="480112"/>
                  </a:cubicBezTo>
                  <a:cubicBezTo>
                    <a:pt x="183489" y="485612"/>
                    <a:pt x="187631" y="485990"/>
                    <a:pt x="207118" y="482268"/>
                  </a:cubicBezTo>
                  <a:close/>
                </a:path>
              </a:pathLst>
            </a:custGeom>
            <a:solidFill>
              <a:srgbClr val="0C183B"/>
            </a:solidFill>
            <a:ln w="2487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18511" name="Полилиния: фигура 96"/>
            <p:cNvSpPr>
              <a:spLocks/>
            </p:cNvSpPr>
            <p:nvPr/>
          </p:nvSpPr>
          <p:spPr bwMode="auto">
            <a:xfrm>
              <a:off x="4428863" y="3255106"/>
              <a:ext cx="1398934" cy="320353"/>
            </a:xfrm>
            <a:custGeom>
              <a:avLst/>
              <a:gdLst>
                <a:gd name="T0" fmla="*/ 91207 w 1398933"/>
                <a:gd name="T1" fmla="*/ 318113 h 320352"/>
                <a:gd name="T2" fmla="*/ 60975 w 1398933"/>
                <a:gd name="T3" fmla="*/ 294348 h 320352"/>
                <a:gd name="T4" fmla="*/ 53899 w 1398933"/>
                <a:gd name="T5" fmla="*/ 195430 h 320352"/>
                <a:gd name="T6" fmla="*/ 52656 w 1398933"/>
                <a:gd name="T7" fmla="*/ 105887 h 320352"/>
                <a:gd name="T8" fmla="*/ 26413 w 1398933"/>
                <a:gd name="T9" fmla="*/ 105191 h 320352"/>
                <a:gd name="T10" fmla="*/ 170 w 1398933"/>
                <a:gd name="T11" fmla="*/ 104485 h 320352"/>
                <a:gd name="T12" fmla="*/ 938 w 1398933"/>
                <a:gd name="T13" fmla="*/ 52959 h 320352"/>
                <a:gd name="T14" fmla="*/ 1706 w 1398933"/>
                <a:gd name="T15" fmla="*/ 1424 h 320352"/>
                <a:gd name="T16" fmla="*/ 700595 w 1398933"/>
                <a:gd name="T17" fmla="*/ 797 h 320352"/>
                <a:gd name="T18" fmla="*/ 1399486 w 1398933"/>
                <a:gd name="T19" fmla="*/ 170 h 320352"/>
                <a:gd name="T20" fmla="*/ 1399486 w 1398933"/>
                <a:gd name="T21" fmla="*/ 52411 h 320352"/>
                <a:gd name="T22" fmla="*/ 1399486 w 1398933"/>
                <a:gd name="T23" fmla="*/ 104642 h 320352"/>
                <a:gd name="T24" fmla="*/ 1376060 w 1398933"/>
                <a:gd name="T25" fmla="*/ 104642 h 320352"/>
                <a:gd name="T26" fmla="*/ 1348699 w 1398933"/>
                <a:gd name="T27" fmla="*/ 106157 h 320352"/>
                <a:gd name="T28" fmla="*/ 1344573 w 1398933"/>
                <a:gd name="T29" fmla="*/ 193828 h 320352"/>
                <a:gd name="T30" fmla="*/ 1341387 w 1398933"/>
                <a:gd name="T31" fmla="*/ 288289 h 320352"/>
                <a:gd name="T32" fmla="*/ 1308646 w 1398933"/>
                <a:gd name="T33" fmla="*/ 318296 h 320352"/>
                <a:gd name="T34" fmla="*/ 1172131 w 1398933"/>
                <a:gd name="T35" fmla="*/ 318305 h 320352"/>
                <a:gd name="T36" fmla="*/ 1138494 w 1398933"/>
                <a:gd name="T37" fmla="*/ 292241 h 320352"/>
                <a:gd name="T38" fmla="*/ 1133349 w 1398933"/>
                <a:gd name="T39" fmla="*/ 195952 h 320352"/>
                <a:gd name="T40" fmla="*/ 1130363 w 1398933"/>
                <a:gd name="T41" fmla="*/ 107628 h 320352"/>
                <a:gd name="T42" fmla="*/ 700282 w 1398933"/>
                <a:gd name="T43" fmla="*/ 104651 h 320352"/>
                <a:gd name="T44" fmla="*/ 269246 w 1398933"/>
                <a:gd name="T45" fmla="*/ 106157 h 320352"/>
                <a:gd name="T46" fmla="*/ 265313 w 1398933"/>
                <a:gd name="T47" fmla="*/ 195796 h 320352"/>
                <a:gd name="T48" fmla="*/ 260517 w 1398933"/>
                <a:gd name="T49" fmla="*/ 293155 h 320352"/>
                <a:gd name="T50" fmla="*/ 229053 w 1398933"/>
                <a:gd name="T51" fmla="*/ 318296 h 320352"/>
                <a:gd name="T52" fmla="*/ 91207 w 1398933"/>
                <a:gd name="T53" fmla="*/ 318113 h 32035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398933" h="320352">
                  <a:moveTo>
                    <a:pt x="91207" y="318112"/>
                  </a:moveTo>
                  <a:cubicBezTo>
                    <a:pt x="79562" y="314804"/>
                    <a:pt x="68080" y="305777"/>
                    <a:pt x="60975" y="294347"/>
                  </a:cubicBezTo>
                  <a:cubicBezTo>
                    <a:pt x="55207" y="285067"/>
                    <a:pt x="55129" y="283987"/>
                    <a:pt x="53899" y="195429"/>
                  </a:cubicBezTo>
                  <a:lnTo>
                    <a:pt x="52656" y="105887"/>
                  </a:lnTo>
                  <a:lnTo>
                    <a:pt x="26413" y="105191"/>
                  </a:lnTo>
                  <a:lnTo>
                    <a:pt x="170" y="104485"/>
                  </a:lnTo>
                  <a:lnTo>
                    <a:pt x="938" y="52959"/>
                  </a:lnTo>
                  <a:lnTo>
                    <a:pt x="1706" y="1424"/>
                  </a:lnTo>
                  <a:lnTo>
                    <a:pt x="700594" y="797"/>
                  </a:lnTo>
                  <a:lnTo>
                    <a:pt x="1399485" y="170"/>
                  </a:lnTo>
                  <a:lnTo>
                    <a:pt x="1399485" y="52411"/>
                  </a:lnTo>
                  <a:lnTo>
                    <a:pt x="1399485" y="104642"/>
                  </a:lnTo>
                  <a:lnTo>
                    <a:pt x="1376059" y="104642"/>
                  </a:lnTo>
                  <a:cubicBezTo>
                    <a:pt x="1363175" y="104642"/>
                    <a:pt x="1350857" y="105321"/>
                    <a:pt x="1348698" y="106157"/>
                  </a:cubicBezTo>
                  <a:cubicBezTo>
                    <a:pt x="1345216" y="107489"/>
                    <a:pt x="1344737" y="117665"/>
                    <a:pt x="1344572" y="193827"/>
                  </a:cubicBezTo>
                  <a:cubicBezTo>
                    <a:pt x="1344441" y="254468"/>
                    <a:pt x="1343493" y="282455"/>
                    <a:pt x="1341386" y="288288"/>
                  </a:cubicBezTo>
                  <a:cubicBezTo>
                    <a:pt x="1336824" y="300867"/>
                    <a:pt x="1321286" y="315117"/>
                    <a:pt x="1308645" y="318295"/>
                  </a:cubicBezTo>
                  <a:cubicBezTo>
                    <a:pt x="1294360" y="321899"/>
                    <a:pt x="1185083" y="321908"/>
                    <a:pt x="1172130" y="318304"/>
                  </a:cubicBezTo>
                  <a:cubicBezTo>
                    <a:pt x="1156704" y="314029"/>
                    <a:pt x="1144168" y="304314"/>
                    <a:pt x="1138493" y="292240"/>
                  </a:cubicBezTo>
                  <a:cubicBezTo>
                    <a:pt x="1133609" y="281837"/>
                    <a:pt x="1133348" y="277058"/>
                    <a:pt x="1133348" y="195951"/>
                  </a:cubicBezTo>
                  <a:cubicBezTo>
                    <a:pt x="1133348" y="132899"/>
                    <a:pt x="1132573" y="109839"/>
                    <a:pt x="1130362" y="107628"/>
                  </a:cubicBezTo>
                  <a:cubicBezTo>
                    <a:pt x="1128064" y="105330"/>
                    <a:pt x="1029155" y="104651"/>
                    <a:pt x="700281" y="104651"/>
                  </a:cubicBezTo>
                  <a:cubicBezTo>
                    <a:pt x="465376" y="104651"/>
                    <a:pt x="271411" y="105330"/>
                    <a:pt x="269246" y="106157"/>
                  </a:cubicBezTo>
                  <a:cubicBezTo>
                    <a:pt x="265762" y="107497"/>
                    <a:pt x="265313" y="117726"/>
                    <a:pt x="265313" y="195795"/>
                  </a:cubicBezTo>
                  <a:cubicBezTo>
                    <a:pt x="265313" y="277981"/>
                    <a:pt x="264989" y="284545"/>
                    <a:pt x="260517" y="293154"/>
                  </a:cubicBezTo>
                  <a:cubicBezTo>
                    <a:pt x="254569" y="304593"/>
                    <a:pt x="241882" y="314734"/>
                    <a:pt x="229053" y="318295"/>
                  </a:cubicBezTo>
                  <a:cubicBezTo>
                    <a:pt x="216786" y="321707"/>
                    <a:pt x="103309" y="321551"/>
                    <a:pt x="91207" y="318112"/>
                  </a:cubicBezTo>
                  <a:close/>
                </a:path>
              </a:pathLst>
            </a:custGeom>
            <a:solidFill>
              <a:srgbClr val="0C183B"/>
            </a:solidFill>
            <a:ln w="2487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</p:grpSp>
      <p:sp>
        <p:nvSpPr>
          <p:cNvPr id="1144" name="Полилиния: фигура 1143"/>
          <p:cNvSpPr/>
          <p:nvPr/>
        </p:nvSpPr>
        <p:spPr>
          <a:xfrm>
            <a:off x="4432300" y="1922463"/>
            <a:ext cx="703263" cy="519112"/>
          </a:xfrm>
          <a:custGeom>
            <a:avLst/>
            <a:gdLst>
              <a:gd name="connsiteX0" fmla="*/ 1713862 w 3951653"/>
              <a:gd name="connsiteY0" fmla="*/ 2875404 h 2922431"/>
              <a:gd name="connsiteX1" fmla="*/ 1745090 w 3951653"/>
              <a:gd name="connsiteY1" fmla="*/ 2879029 h 2922431"/>
              <a:gd name="connsiteX2" fmla="*/ 1745090 w 3951653"/>
              <a:gd name="connsiteY2" fmla="*/ 2904429 h 2922431"/>
              <a:gd name="connsiteX3" fmla="*/ 1726039 w 3951653"/>
              <a:gd name="connsiteY3" fmla="*/ 2910779 h 2922431"/>
              <a:gd name="connsiteX4" fmla="*/ 1710164 w 3951653"/>
              <a:gd name="connsiteY4" fmla="*/ 2913954 h 2922431"/>
              <a:gd name="connsiteX5" fmla="*/ 1706989 w 3951653"/>
              <a:gd name="connsiteY5" fmla="*/ 2879029 h 2922431"/>
              <a:gd name="connsiteX6" fmla="*/ 1713862 w 3951653"/>
              <a:gd name="connsiteY6" fmla="*/ 2875404 h 2922431"/>
              <a:gd name="connsiteX7" fmla="*/ 837039 w 3951653"/>
              <a:gd name="connsiteY7" fmla="*/ 2847279 h 2922431"/>
              <a:gd name="connsiteX8" fmla="*/ 852914 w 3951653"/>
              <a:gd name="connsiteY8" fmla="*/ 2850454 h 2922431"/>
              <a:gd name="connsiteX9" fmla="*/ 862439 w 3951653"/>
              <a:gd name="connsiteY9" fmla="*/ 2856804 h 2922431"/>
              <a:gd name="connsiteX10" fmla="*/ 852914 w 3951653"/>
              <a:gd name="connsiteY10" fmla="*/ 2859979 h 2922431"/>
              <a:gd name="connsiteX11" fmla="*/ 830690 w 3951653"/>
              <a:gd name="connsiteY11" fmla="*/ 2856804 h 2922431"/>
              <a:gd name="connsiteX12" fmla="*/ 837039 w 3951653"/>
              <a:gd name="connsiteY12" fmla="*/ 2847279 h 2922431"/>
              <a:gd name="connsiteX13" fmla="*/ 1177138 w 3951653"/>
              <a:gd name="connsiteY13" fmla="*/ 2801962 h 2922431"/>
              <a:gd name="connsiteX14" fmla="*/ 1183114 w 3951653"/>
              <a:gd name="connsiteY14" fmla="*/ 2809179 h 2922431"/>
              <a:gd name="connsiteX15" fmla="*/ 1186290 w 3951653"/>
              <a:gd name="connsiteY15" fmla="*/ 2821879 h 2922431"/>
              <a:gd name="connsiteX16" fmla="*/ 1138665 w 3951653"/>
              <a:gd name="connsiteY16" fmla="*/ 2837754 h 2922431"/>
              <a:gd name="connsiteX17" fmla="*/ 1129140 w 3951653"/>
              <a:gd name="connsiteY17" fmla="*/ 2812354 h 2922431"/>
              <a:gd name="connsiteX18" fmla="*/ 1167240 w 3951653"/>
              <a:gd name="connsiteY18" fmla="*/ 2809179 h 2922431"/>
              <a:gd name="connsiteX19" fmla="*/ 1177138 w 3951653"/>
              <a:gd name="connsiteY19" fmla="*/ 2801962 h 2922431"/>
              <a:gd name="connsiteX20" fmla="*/ 1511059 w 3951653"/>
              <a:gd name="connsiteY20" fmla="*/ 2787227 h 2922431"/>
              <a:gd name="connsiteX21" fmla="*/ 1517371 w 3951653"/>
              <a:gd name="connsiteY21" fmla="*/ 2789109 h 2922431"/>
              <a:gd name="connsiteX22" fmla="*/ 1529189 w 3951653"/>
              <a:gd name="connsiteY22" fmla="*/ 2793304 h 2922431"/>
              <a:gd name="connsiteX23" fmla="*/ 1538714 w 3951653"/>
              <a:gd name="connsiteY23" fmla="*/ 2799654 h 2922431"/>
              <a:gd name="connsiteX24" fmla="*/ 1548240 w 3951653"/>
              <a:gd name="connsiteY24" fmla="*/ 2802829 h 2922431"/>
              <a:gd name="connsiteX25" fmla="*/ 1538714 w 3951653"/>
              <a:gd name="connsiteY25" fmla="*/ 2809178 h 2922431"/>
              <a:gd name="connsiteX26" fmla="*/ 1484740 w 3951653"/>
              <a:gd name="connsiteY26" fmla="*/ 2812353 h 2922431"/>
              <a:gd name="connsiteX27" fmla="*/ 1481565 w 3951653"/>
              <a:gd name="connsiteY27" fmla="*/ 2802828 h 2922431"/>
              <a:gd name="connsiteX28" fmla="*/ 1492344 w 3951653"/>
              <a:gd name="connsiteY28" fmla="*/ 2789503 h 2922431"/>
              <a:gd name="connsiteX29" fmla="*/ 1510140 w 3951653"/>
              <a:gd name="connsiteY29" fmla="*/ 2786954 h 2922431"/>
              <a:gd name="connsiteX30" fmla="*/ 1513315 w 3951653"/>
              <a:gd name="connsiteY30" fmla="*/ 2786954 h 2922431"/>
              <a:gd name="connsiteX31" fmla="*/ 1511059 w 3951653"/>
              <a:gd name="connsiteY31" fmla="*/ 2787227 h 2922431"/>
              <a:gd name="connsiteX32" fmla="*/ 129015 w 3951653"/>
              <a:gd name="connsiteY32" fmla="*/ 2758379 h 2922431"/>
              <a:gd name="connsiteX33" fmla="*/ 144890 w 3951653"/>
              <a:gd name="connsiteY33" fmla="*/ 2771079 h 2922431"/>
              <a:gd name="connsiteX34" fmla="*/ 167114 w 3951653"/>
              <a:gd name="connsiteY34" fmla="*/ 2780604 h 2922431"/>
              <a:gd name="connsiteX35" fmla="*/ 173465 w 3951653"/>
              <a:gd name="connsiteY35" fmla="*/ 2799654 h 2922431"/>
              <a:gd name="connsiteX36" fmla="*/ 182990 w 3951653"/>
              <a:gd name="connsiteY36" fmla="*/ 2809179 h 2922431"/>
              <a:gd name="connsiteX37" fmla="*/ 205215 w 3951653"/>
              <a:gd name="connsiteY37" fmla="*/ 2847279 h 2922431"/>
              <a:gd name="connsiteX38" fmla="*/ 208389 w 3951653"/>
              <a:gd name="connsiteY38" fmla="*/ 2869504 h 2922431"/>
              <a:gd name="connsiteX39" fmla="*/ 148065 w 3951653"/>
              <a:gd name="connsiteY39" fmla="*/ 2875853 h 2922431"/>
              <a:gd name="connsiteX40" fmla="*/ 129015 w 3951653"/>
              <a:gd name="connsiteY40" fmla="*/ 2872679 h 2922431"/>
              <a:gd name="connsiteX41" fmla="*/ 94090 w 3951653"/>
              <a:gd name="connsiteY41" fmla="*/ 2863154 h 2922431"/>
              <a:gd name="connsiteX42" fmla="*/ 75039 w 3951653"/>
              <a:gd name="connsiteY42" fmla="*/ 2850454 h 2922431"/>
              <a:gd name="connsiteX43" fmla="*/ 78215 w 3951653"/>
              <a:gd name="connsiteY43" fmla="*/ 2840928 h 2922431"/>
              <a:gd name="connsiteX44" fmla="*/ 94090 w 3951653"/>
              <a:gd name="connsiteY44" fmla="*/ 2821879 h 2922431"/>
              <a:gd name="connsiteX45" fmla="*/ 106790 w 3951653"/>
              <a:gd name="connsiteY45" fmla="*/ 2802829 h 2922431"/>
              <a:gd name="connsiteX46" fmla="*/ 116315 w 3951653"/>
              <a:gd name="connsiteY46" fmla="*/ 2799654 h 2922431"/>
              <a:gd name="connsiteX47" fmla="*/ 122665 w 3951653"/>
              <a:gd name="connsiteY47" fmla="*/ 2790129 h 2922431"/>
              <a:gd name="connsiteX48" fmla="*/ 129015 w 3951653"/>
              <a:gd name="connsiteY48" fmla="*/ 2758379 h 2922431"/>
              <a:gd name="connsiteX49" fmla="*/ 506840 w 3951653"/>
              <a:gd name="connsiteY49" fmla="*/ 2656778 h 2922431"/>
              <a:gd name="connsiteX50" fmla="*/ 516365 w 3951653"/>
              <a:gd name="connsiteY50" fmla="*/ 2685354 h 2922431"/>
              <a:gd name="connsiteX51" fmla="*/ 525890 w 3951653"/>
              <a:gd name="connsiteY51" fmla="*/ 2704404 h 2922431"/>
              <a:gd name="connsiteX52" fmla="*/ 513190 w 3951653"/>
              <a:gd name="connsiteY52" fmla="*/ 2704404 h 2922431"/>
              <a:gd name="connsiteX53" fmla="*/ 500490 w 3951653"/>
              <a:gd name="connsiteY53" fmla="*/ 2710754 h 2922431"/>
              <a:gd name="connsiteX54" fmla="*/ 487790 w 3951653"/>
              <a:gd name="connsiteY54" fmla="*/ 2682178 h 2922431"/>
              <a:gd name="connsiteX55" fmla="*/ 497315 w 3951653"/>
              <a:gd name="connsiteY55" fmla="*/ 2659954 h 2922431"/>
              <a:gd name="connsiteX56" fmla="*/ 506840 w 3951653"/>
              <a:gd name="connsiteY56" fmla="*/ 2656778 h 2922431"/>
              <a:gd name="connsiteX57" fmla="*/ 259189 w 3951653"/>
              <a:gd name="connsiteY57" fmla="*/ 2609154 h 2922431"/>
              <a:gd name="connsiteX58" fmla="*/ 348090 w 3951653"/>
              <a:gd name="connsiteY58" fmla="*/ 2612329 h 2922431"/>
              <a:gd name="connsiteX59" fmla="*/ 357615 w 3951653"/>
              <a:gd name="connsiteY59" fmla="*/ 2647254 h 2922431"/>
              <a:gd name="connsiteX60" fmla="*/ 354440 w 3951653"/>
              <a:gd name="connsiteY60" fmla="*/ 2672654 h 2922431"/>
              <a:gd name="connsiteX61" fmla="*/ 344915 w 3951653"/>
              <a:gd name="connsiteY61" fmla="*/ 2679004 h 2922431"/>
              <a:gd name="connsiteX62" fmla="*/ 338565 w 3951653"/>
              <a:gd name="connsiteY62" fmla="*/ 2688528 h 2922431"/>
              <a:gd name="connsiteX63" fmla="*/ 329039 w 3951653"/>
              <a:gd name="connsiteY63" fmla="*/ 2698054 h 2922431"/>
              <a:gd name="connsiteX64" fmla="*/ 313165 w 3951653"/>
              <a:gd name="connsiteY64" fmla="*/ 2713929 h 2922431"/>
              <a:gd name="connsiteX65" fmla="*/ 300465 w 3951653"/>
              <a:gd name="connsiteY65" fmla="*/ 2710754 h 2922431"/>
              <a:gd name="connsiteX66" fmla="*/ 290940 w 3951653"/>
              <a:gd name="connsiteY66" fmla="*/ 2707579 h 2922431"/>
              <a:gd name="connsiteX67" fmla="*/ 287764 w 3951653"/>
              <a:gd name="connsiteY67" fmla="*/ 2691704 h 2922431"/>
              <a:gd name="connsiteX68" fmla="*/ 281415 w 3951653"/>
              <a:gd name="connsiteY68" fmla="*/ 2682179 h 2922431"/>
              <a:gd name="connsiteX69" fmla="*/ 275064 w 3951653"/>
              <a:gd name="connsiteY69" fmla="*/ 2650429 h 2922431"/>
              <a:gd name="connsiteX70" fmla="*/ 259190 w 3951653"/>
              <a:gd name="connsiteY70" fmla="*/ 2628204 h 2922431"/>
              <a:gd name="connsiteX71" fmla="*/ 256014 w 3951653"/>
              <a:gd name="connsiteY71" fmla="*/ 2618679 h 2922431"/>
              <a:gd name="connsiteX72" fmla="*/ 259189 w 3951653"/>
              <a:gd name="connsiteY72" fmla="*/ 2609154 h 2922431"/>
              <a:gd name="connsiteX73" fmla="*/ 117632 w 3951653"/>
              <a:gd name="connsiteY73" fmla="*/ 2460152 h 2922431"/>
              <a:gd name="connsiteX74" fmla="*/ 132190 w 3951653"/>
              <a:gd name="connsiteY74" fmla="*/ 2501204 h 2922431"/>
              <a:gd name="connsiteX75" fmla="*/ 122665 w 3951653"/>
              <a:gd name="connsiteY75" fmla="*/ 2504379 h 2922431"/>
              <a:gd name="connsiteX76" fmla="*/ 100440 w 3951653"/>
              <a:gd name="connsiteY76" fmla="*/ 2507554 h 2922431"/>
              <a:gd name="connsiteX77" fmla="*/ 97265 w 3951653"/>
              <a:gd name="connsiteY77" fmla="*/ 2475803 h 2922431"/>
              <a:gd name="connsiteX78" fmla="*/ 117632 w 3951653"/>
              <a:gd name="connsiteY78" fmla="*/ 2460152 h 2922431"/>
              <a:gd name="connsiteX79" fmla="*/ 2814525 w 3951653"/>
              <a:gd name="connsiteY79" fmla="*/ 2447403 h 2922431"/>
              <a:gd name="connsiteX80" fmla="*/ 2889404 w 3951653"/>
              <a:gd name="connsiteY80" fmla="*/ 2450919 h 2922431"/>
              <a:gd name="connsiteX81" fmla="*/ 2731773 w 3951653"/>
              <a:gd name="connsiteY81" fmla="*/ 2528352 h 2922431"/>
              <a:gd name="connsiteX82" fmla="*/ 3029296 w 3951653"/>
              <a:gd name="connsiteY82" fmla="*/ 2629540 h 2922431"/>
              <a:gd name="connsiteX83" fmla="*/ 2774061 w 3951653"/>
              <a:gd name="connsiteY83" fmla="*/ 2807752 h 2922431"/>
              <a:gd name="connsiteX84" fmla="*/ 3070636 w 3951653"/>
              <a:gd name="connsiteY84" fmla="*/ 2848529 h 2922431"/>
              <a:gd name="connsiteX85" fmla="*/ 2309830 w 3951653"/>
              <a:gd name="connsiteY85" fmla="*/ 2845509 h 2922431"/>
              <a:gd name="connsiteX86" fmla="*/ 2869208 w 3951653"/>
              <a:gd name="connsiteY86" fmla="*/ 2638602 h 2922431"/>
              <a:gd name="connsiteX87" fmla="*/ 2617925 w 3951653"/>
              <a:gd name="connsiteY87" fmla="*/ 2502268 h 2922431"/>
              <a:gd name="connsiteX88" fmla="*/ 2814525 w 3951653"/>
              <a:gd name="connsiteY88" fmla="*/ 2447403 h 2922431"/>
              <a:gd name="connsiteX89" fmla="*/ 860273 w 3951653"/>
              <a:gd name="connsiteY89" fmla="*/ 2249394 h 2922431"/>
              <a:gd name="connsiteX90" fmla="*/ 716257 w 3951653"/>
              <a:gd name="connsiteY90" fmla="*/ 2395303 h 2922431"/>
              <a:gd name="connsiteX91" fmla="*/ 860273 w 3951653"/>
              <a:gd name="connsiteY91" fmla="*/ 2541212 h 2922431"/>
              <a:gd name="connsiteX92" fmla="*/ 1004289 w 3951653"/>
              <a:gd name="connsiteY92" fmla="*/ 2395303 h 2922431"/>
              <a:gd name="connsiteX93" fmla="*/ 860273 w 3951653"/>
              <a:gd name="connsiteY93" fmla="*/ 2249394 h 2922431"/>
              <a:gd name="connsiteX94" fmla="*/ 2374534 w 3951653"/>
              <a:gd name="connsiteY94" fmla="*/ 2035481 h 2922431"/>
              <a:gd name="connsiteX95" fmla="*/ 2551505 w 3951653"/>
              <a:gd name="connsiteY95" fmla="*/ 2212452 h 2922431"/>
              <a:gd name="connsiteX96" fmla="*/ 2521281 w 3951653"/>
              <a:gd name="connsiteY96" fmla="*/ 2311398 h 2922431"/>
              <a:gd name="connsiteX97" fmla="*/ 2515466 w 3951653"/>
              <a:gd name="connsiteY97" fmla="*/ 2319175 h 2922431"/>
              <a:gd name="connsiteX98" fmla="*/ 2336974 w 3951653"/>
              <a:gd name="connsiteY98" fmla="*/ 2385341 h 2922431"/>
              <a:gd name="connsiteX99" fmla="*/ 2321909 w 3951653"/>
              <a:gd name="connsiteY99" fmla="*/ 2381467 h 2922431"/>
              <a:gd name="connsiteX100" fmla="*/ 2197563 w 3951653"/>
              <a:gd name="connsiteY100" fmla="*/ 2212452 h 2922431"/>
              <a:gd name="connsiteX101" fmla="*/ 2374534 w 3951653"/>
              <a:gd name="connsiteY101" fmla="*/ 2035481 h 2922431"/>
              <a:gd name="connsiteX102" fmla="*/ 1599382 w 3951653"/>
              <a:gd name="connsiteY102" fmla="*/ 1876398 h 2922431"/>
              <a:gd name="connsiteX103" fmla="*/ 1616049 w 3951653"/>
              <a:gd name="connsiteY103" fmla="*/ 1950619 h 2922431"/>
              <a:gd name="connsiteX104" fmla="*/ 1548006 w 3951653"/>
              <a:gd name="connsiteY104" fmla="*/ 2003007 h 2922431"/>
              <a:gd name="connsiteX105" fmla="*/ 1493239 w 3951653"/>
              <a:gd name="connsiteY105" fmla="*/ 1890685 h 2922431"/>
              <a:gd name="connsiteX106" fmla="*/ 1732390 w 3951653"/>
              <a:gd name="connsiteY106" fmla="*/ 1863029 h 2922431"/>
              <a:gd name="connsiteX107" fmla="*/ 1738740 w 3951653"/>
              <a:gd name="connsiteY107" fmla="*/ 1869378 h 2922431"/>
              <a:gd name="connsiteX108" fmla="*/ 1732390 w 3951653"/>
              <a:gd name="connsiteY108" fmla="*/ 1901128 h 2922431"/>
              <a:gd name="connsiteX109" fmla="*/ 1710165 w 3951653"/>
              <a:gd name="connsiteY109" fmla="*/ 1897953 h 2922431"/>
              <a:gd name="connsiteX110" fmla="*/ 1694289 w 3951653"/>
              <a:gd name="connsiteY110" fmla="*/ 1872553 h 2922431"/>
              <a:gd name="connsiteX111" fmla="*/ 1713340 w 3951653"/>
              <a:gd name="connsiteY111" fmla="*/ 1866203 h 2922431"/>
              <a:gd name="connsiteX112" fmla="*/ 1732390 w 3951653"/>
              <a:gd name="connsiteY112" fmla="*/ 1863029 h 2922431"/>
              <a:gd name="connsiteX113" fmla="*/ 2746574 w 3951653"/>
              <a:gd name="connsiteY113" fmla="*/ 1828190 h 2922431"/>
              <a:gd name="connsiteX114" fmla="*/ 3058294 w 3951653"/>
              <a:gd name="connsiteY114" fmla="*/ 2231734 h 2922431"/>
              <a:gd name="connsiteX115" fmla="*/ 3002716 w 3951653"/>
              <a:gd name="connsiteY115" fmla="*/ 2294561 h 2922431"/>
              <a:gd name="connsiteX116" fmla="*/ 2747782 w 3951653"/>
              <a:gd name="connsiteY116" fmla="*/ 1952636 h 2922431"/>
              <a:gd name="connsiteX117" fmla="*/ 2671665 w 3951653"/>
              <a:gd name="connsiteY117" fmla="*/ 1986466 h 2922431"/>
              <a:gd name="connsiteX118" fmla="*/ 2790070 w 3951653"/>
              <a:gd name="connsiteY118" fmla="*/ 1991299 h 2922431"/>
              <a:gd name="connsiteX119" fmla="*/ 2933848 w 3951653"/>
              <a:gd name="connsiteY119" fmla="*/ 2283687 h 2922431"/>
              <a:gd name="connsiteX120" fmla="*/ 3063127 w 3951653"/>
              <a:gd name="connsiteY120" fmla="*/ 2270397 h 2922431"/>
              <a:gd name="connsiteX121" fmla="*/ 2991842 w 3951653"/>
              <a:gd name="connsiteY121" fmla="*/ 1982841 h 2922431"/>
              <a:gd name="connsiteX122" fmla="*/ 3730550 w 3951653"/>
              <a:gd name="connsiteY122" fmla="*/ 2281715 h 2922431"/>
              <a:gd name="connsiteX123" fmla="*/ 3951653 w 3951653"/>
              <a:gd name="connsiteY123" fmla="*/ 2395278 h 2922431"/>
              <a:gd name="connsiteX124" fmla="*/ 3814637 w 3951653"/>
              <a:gd name="connsiteY124" fmla="*/ 2485460 h 2922431"/>
              <a:gd name="connsiteX125" fmla="*/ 3649111 w 3951653"/>
              <a:gd name="connsiteY125" fmla="*/ 2468545 h 2922431"/>
              <a:gd name="connsiteX126" fmla="*/ 2646292 w 3951653"/>
              <a:gd name="connsiteY126" fmla="*/ 2406925 h 2922431"/>
              <a:gd name="connsiteX127" fmla="*/ 1947435 w 3951653"/>
              <a:gd name="connsiteY127" fmla="*/ 2545097 h 2922431"/>
              <a:gd name="connsiteX128" fmla="*/ 1949151 w 3951653"/>
              <a:gd name="connsiteY128" fmla="*/ 2422632 h 2922431"/>
              <a:gd name="connsiteX129" fmla="*/ 2521846 w 3951653"/>
              <a:gd name="connsiteY129" fmla="*/ 2328391 h 2922431"/>
              <a:gd name="connsiteX130" fmla="*/ 2499590 w 3951653"/>
              <a:gd name="connsiteY130" fmla="*/ 2067861 h 2922431"/>
              <a:gd name="connsiteX131" fmla="*/ 2746574 w 3951653"/>
              <a:gd name="connsiteY131" fmla="*/ 1828190 h 2922431"/>
              <a:gd name="connsiteX132" fmla="*/ 1000369 w 3951653"/>
              <a:gd name="connsiteY132" fmla="*/ 1732290 h 2922431"/>
              <a:gd name="connsiteX133" fmla="*/ 978800 w 3951653"/>
              <a:gd name="connsiteY133" fmla="*/ 1918355 h 2922431"/>
              <a:gd name="connsiteX134" fmla="*/ 1026437 w 3951653"/>
              <a:gd name="connsiteY134" fmla="*/ 2099505 h 2922431"/>
              <a:gd name="connsiteX135" fmla="*/ 1048005 w 3951653"/>
              <a:gd name="connsiteY135" fmla="*/ 1913443 h 2922431"/>
              <a:gd name="connsiteX136" fmla="*/ 1000369 w 3951653"/>
              <a:gd name="connsiteY136" fmla="*/ 1732290 h 2922431"/>
              <a:gd name="connsiteX137" fmla="*/ 1660555 w 3951653"/>
              <a:gd name="connsiteY137" fmla="*/ 1553217 h 2922431"/>
              <a:gd name="connsiteX138" fmla="*/ 1738542 w 3951653"/>
              <a:gd name="connsiteY138" fmla="*/ 1603223 h 2922431"/>
              <a:gd name="connsiteX139" fmla="*/ 1717110 w 3951653"/>
              <a:gd name="connsiteY139" fmla="*/ 1715545 h 2922431"/>
              <a:gd name="connsiteX140" fmla="*/ 1617693 w 3951653"/>
              <a:gd name="connsiteY140" fmla="*/ 1644107 h 2922431"/>
              <a:gd name="connsiteX141" fmla="*/ 1660555 w 3951653"/>
              <a:gd name="connsiteY141" fmla="*/ 1553217 h 2922431"/>
              <a:gd name="connsiteX142" fmla="*/ 1119548 w 3951653"/>
              <a:gd name="connsiteY142" fmla="*/ 1458296 h 2922431"/>
              <a:gd name="connsiteX143" fmla="*/ 1104848 w 3951653"/>
              <a:gd name="connsiteY143" fmla="*/ 1759674 h 2922431"/>
              <a:gd name="connsiteX144" fmla="*/ 1161974 w 3951653"/>
              <a:gd name="connsiteY144" fmla="*/ 2055952 h 2922431"/>
              <a:gd name="connsiteX145" fmla="*/ 1176673 w 3951653"/>
              <a:gd name="connsiteY145" fmla="*/ 1754575 h 2922431"/>
              <a:gd name="connsiteX146" fmla="*/ 1119548 w 3951653"/>
              <a:gd name="connsiteY146" fmla="*/ 1458296 h 2922431"/>
              <a:gd name="connsiteX147" fmla="*/ 578603 w 3951653"/>
              <a:gd name="connsiteY147" fmla="*/ 1457544 h 2922431"/>
              <a:gd name="connsiteX148" fmla="*/ 618108 w 3951653"/>
              <a:gd name="connsiteY148" fmla="*/ 1506154 h 2922431"/>
              <a:gd name="connsiteX149" fmla="*/ 578603 w 3951653"/>
              <a:gd name="connsiteY149" fmla="*/ 1554764 h 2922431"/>
              <a:gd name="connsiteX150" fmla="*/ 539098 w 3951653"/>
              <a:gd name="connsiteY150" fmla="*/ 1506155 h 2922431"/>
              <a:gd name="connsiteX151" fmla="*/ 578603 w 3951653"/>
              <a:gd name="connsiteY151" fmla="*/ 1457544 h 2922431"/>
              <a:gd name="connsiteX152" fmla="*/ 1212801 w 3951653"/>
              <a:gd name="connsiteY152" fmla="*/ 1457091 h 2922431"/>
              <a:gd name="connsiteX153" fmla="*/ 1219094 w 3951653"/>
              <a:gd name="connsiteY153" fmla="*/ 1644295 h 2922431"/>
              <a:gd name="connsiteX154" fmla="*/ 1293097 w 3951653"/>
              <a:gd name="connsiteY154" fmla="*/ 1816367 h 2922431"/>
              <a:gd name="connsiteX155" fmla="*/ 1286804 w 3951653"/>
              <a:gd name="connsiteY155" fmla="*/ 1629164 h 2922431"/>
              <a:gd name="connsiteX156" fmla="*/ 1212801 w 3951653"/>
              <a:gd name="connsiteY156" fmla="*/ 1457091 h 2922431"/>
              <a:gd name="connsiteX157" fmla="*/ 394346 w 3951653"/>
              <a:gd name="connsiteY157" fmla="*/ 1303027 h 2922431"/>
              <a:gd name="connsiteX158" fmla="*/ 464328 w 3951653"/>
              <a:gd name="connsiteY158" fmla="*/ 1389139 h 2922431"/>
              <a:gd name="connsiteX159" fmla="*/ 394346 w 3951653"/>
              <a:gd name="connsiteY159" fmla="*/ 1475252 h 2922431"/>
              <a:gd name="connsiteX160" fmla="*/ 324364 w 3951653"/>
              <a:gd name="connsiteY160" fmla="*/ 1389139 h 2922431"/>
              <a:gd name="connsiteX161" fmla="*/ 394346 w 3951653"/>
              <a:gd name="connsiteY161" fmla="*/ 1303027 h 2922431"/>
              <a:gd name="connsiteX162" fmla="*/ 1584951 w 3951653"/>
              <a:gd name="connsiteY162" fmla="*/ 1184397 h 2922431"/>
              <a:gd name="connsiteX163" fmla="*/ 1057908 w 3951653"/>
              <a:gd name="connsiteY163" fmla="*/ 2502857 h 2922431"/>
              <a:gd name="connsiteX164" fmla="*/ 1523378 w 3951653"/>
              <a:gd name="connsiteY164" fmla="*/ 2559844 h 2922431"/>
              <a:gd name="connsiteX165" fmla="*/ 1933739 w 3951653"/>
              <a:gd name="connsiteY165" fmla="*/ 1517606 h 2922431"/>
              <a:gd name="connsiteX166" fmla="*/ 405497 w 3951653"/>
              <a:gd name="connsiteY166" fmla="*/ 1063408 h 2922431"/>
              <a:gd name="connsiteX167" fmla="*/ 438833 w 3951653"/>
              <a:gd name="connsiteY167" fmla="*/ 1168585 h 2922431"/>
              <a:gd name="connsiteX168" fmla="*/ 306496 w 3951653"/>
              <a:gd name="connsiteY168" fmla="*/ 1223354 h 2922431"/>
              <a:gd name="connsiteX169" fmla="*/ 251323 w 3951653"/>
              <a:gd name="connsiteY169" fmla="*/ 1105347 h 2922431"/>
              <a:gd name="connsiteX170" fmla="*/ 289827 w 3951653"/>
              <a:gd name="connsiteY170" fmla="*/ 1094364 h 2922431"/>
              <a:gd name="connsiteX171" fmla="*/ 405497 w 3951653"/>
              <a:gd name="connsiteY171" fmla="*/ 1063408 h 2922431"/>
              <a:gd name="connsiteX172" fmla="*/ 1358748 w 3951653"/>
              <a:gd name="connsiteY172" fmla="*/ 992093 h 2922431"/>
              <a:gd name="connsiteX173" fmla="*/ 1214732 w 3951653"/>
              <a:gd name="connsiteY173" fmla="*/ 1138002 h 2922431"/>
              <a:gd name="connsiteX174" fmla="*/ 1358747 w 3951653"/>
              <a:gd name="connsiteY174" fmla="*/ 1283911 h 2922431"/>
              <a:gd name="connsiteX175" fmla="*/ 1502763 w 3951653"/>
              <a:gd name="connsiteY175" fmla="*/ 1138003 h 2922431"/>
              <a:gd name="connsiteX176" fmla="*/ 1358748 w 3951653"/>
              <a:gd name="connsiteY176" fmla="*/ 992093 h 2922431"/>
              <a:gd name="connsiteX177" fmla="*/ 1287889 w 3951653"/>
              <a:gd name="connsiteY177" fmla="*/ 812101 h 2922431"/>
              <a:gd name="connsiteX178" fmla="*/ 1586339 w 3951653"/>
              <a:gd name="connsiteY178" fmla="*/ 926401 h 2922431"/>
              <a:gd name="connsiteX179" fmla="*/ 1586093 w 3951653"/>
              <a:gd name="connsiteY179" fmla="*/ 1014410 h 2922431"/>
              <a:gd name="connsiteX180" fmla="*/ 2054578 w 3951653"/>
              <a:gd name="connsiteY180" fmla="*/ 1474785 h 2922431"/>
              <a:gd name="connsiteX181" fmla="*/ 1597377 w 3951653"/>
              <a:gd name="connsiteY181" fmla="*/ 2671183 h 2922431"/>
              <a:gd name="connsiteX182" fmla="*/ 967214 w 3951653"/>
              <a:gd name="connsiteY182" fmla="*/ 2653602 h 2922431"/>
              <a:gd name="connsiteX183" fmla="*/ 891013 w 3951653"/>
              <a:gd name="connsiteY183" fmla="*/ 2704402 h 2922431"/>
              <a:gd name="connsiteX184" fmla="*/ 585968 w 3951653"/>
              <a:gd name="connsiteY184" fmla="*/ 2572757 h 2922431"/>
              <a:gd name="connsiteX185" fmla="*/ 1287889 w 3951653"/>
              <a:gd name="connsiteY185" fmla="*/ 812101 h 2922431"/>
              <a:gd name="connsiteX186" fmla="*/ 843388 w 3951653"/>
              <a:gd name="connsiteY186" fmla="*/ 697804 h 2922431"/>
              <a:gd name="connsiteX187" fmla="*/ 1081514 w 3951653"/>
              <a:gd name="connsiteY187" fmla="*/ 783529 h 2922431"/>
              <a:gd name="connsiteX188" fmla="*/ 1119950 w 3951653"/>
              <a:gd name="connsiteY188" fmla="*/ 731107 h 2922431"/>
              <a:gd name="connsiteX189" fmla="*/ 1221478 w 3951653"/>
              <a:gd name="connsiteY189" fmla="*/ 768758 h 2922431"/>
              <a:gd name="connsiteX190" fmla="*/ 523973 w 3951653"/>
              <a:gd name="connsiteY190" fmla="*/ 2544684 h 2922431"/>
              <a:gd name="connsiteX191" fmla="*/ 431971 w 3951653"/>
              <a:gd name="connsiteY191" fmla="*/ 2500684 h 2922431"/>
              <a:gd name="connsiteX192" fmla="*/ 433814 w 3951653"/>
              <a:gd name="connsiteY192" fmla="*/ 2434530 h 2922431"/>
              <a:gd name="connsiteX193" fmla="*/ 198863 w 3951653"/>
              <a:gd name="connsiteY193" fmla="*/ 2304353 h 2922431"/>
              <a:gd name="connsiteX194" fmla="*/ 275064 w 3951653"/>
              <a:gd name="connsiteY194" fmla="*/ 2101154 h 2922431"/>
              <a:gd name="connsiteX195" fmla="*/ 551289 w 3951653"/>
              <a:gd name="connsiteY195" fmla="*/ 2158304 h 2922431"/>
              <a:gd name="connsiteX196" fmla="*/ 976738 w 3951653"/>
              <a:gd name="connsiteY196" fmla="*/ 1075629 h 2922431"/>
              <a:gd name="connsiteX197" fmla="*/ 735438 w 3951653"/>
              <a:gd name="connsiteY197" fmla="*/ 901004 h 2922431"/>
              <a:gd name="connsiteX198" fmla="*/ 843388 w 3951653"/>
              <a:gd name="connsiteY198" fmla="*/ 697804 h 2922431"/>
              <a:gd name="connsiteX199" fmla="*/ 242980 w 3951653"/>
              <a:gd name="connsiteY199" fmla="*/ 112486 h 2922431"/>
              <a:gd name="connsiteX200" fmla="*/ 394801 w 3951653"/>
              <a:gd name="connsiteY200" fmla="*/ 224085 h 2922431"/>
              <a:gd name="connsiteX201" fmla="*/ 400738 w 3951653"/>
              <a:gd name="connsiteY201" fmla="*/ 256697 h 2922431"/>
              <a:gd name="connsiteX202" fmla="*/ 440959 w 3951653"/>
              <a:gd name="connsiteY202" fmla="*/ 226623 h 2922431"/>
              <a:gd name="connsiteX203" fmla="*/ 505094 w 3951653"/>
              <a:gd name="connsiteY203" fmla="*/ 212264 h 2922431"/>
              <a:gd name="connsiteX204" fmla="*/ 656915 w 3951653"/>
              <a:gd name="connsiteY204" fmla="*/ 323864 h 2922431"/>
              <a:gd name="connsiteX205" fmla="*/ 663539 w 3951653"/>
              <a:gd name="connsiteY205" fmla="*/ 360256 h 2922431"/>
              <a:gd name="connsiteX206" fmla="*/ 673915 w 3951653"/>
              <a:gd name="connsiteY206" fmla="*/ 343187 h 2922431"/>
              <a:gd name="connsiteX207" fmla="*/ 748170 w 3951653"/>
              <a:gd name="connsiteY207" fmla="*/ 309079 h 2922431"/>
              <a:gd name="connsiteX208" fmla="*/ 853181 w 3951653"/>
              <a:gd name="connsiteY208" fmla="*/ 425533 h 2922431"/>
              <a:gd name="connsiteX209" fmla="*/ 748169 w 3951653"/>
              <a:gd name="connsiteY209" fmla="*/ 541989 h 2922431"/>
              <a:gd name="connsiteX210" fmla="*/ 707295 w 3951653"/>
              <a:gd name="connsiteY210" fmla="*/ 532836 h 2922431"/>
              <a:gd name="connsiteX211" fmla="*/ 696429 w 3951653"/>
              <a:gd name="connsiteY211" fmla="*/ 524713 h 2922431"/>
              <a:gd name="connsiteX212" fmla="*/ 691585 w 3951653"/>
              <a:gd name="connsiteY212" fmla="*/ 551323 h 2922431"/>
              <a:gd name="connsiteX213" fmla="*/ 594826 w 3951653"/>
              <a:gd name="connsiteY213" fmla="*/ 622449 h 2922431"/>
              <a:gd name="connsiteX214" fmla="*/ 568123 w 3951653"/>
              <a:gd name="connsiteY214" fmla="*/ 616471 h 2922431"/>
              <a:gd name="connsiteX215" fmla="*/ 567828 w 3951653"/>
              <a:gd name="connsiteY215" fmla="*/ 618092 h 2922431"/>
              <a:gd name="connsiteX216" fmla="*/ 529782 w 3951653"/>
              <a:gd name="connsiteY216" fmla="*/ 669328 h 2922431"/>
              <a:gd name="connsiteX217" fmla="*/ 518483 w 3951653"/>
              <a:gd name="connsiteY217" fmla="*/ 675352 h 2922431"/>
              <a:gd name="connsiteX218" fmla="*/ 524696 w 3951653"/>
              <a:gd name="connsiteY218" fmla="*/ 685570 h 2922431"/>
              <a:gd name="connsiteX219" fmla="*/ 532948 w 3951653"/>
              <a:gd name="connsiteY219" fmla="*/ 730900 h 2922431"/>
              <a:gd name="connsiteX220" fmla="*/ 468812 w 3951653"/>
              <a:gd name="connsiteY220" fmla="*/ 838202 h 2922431"/>
              <a:gd name="connsiteX221" fmla="*/ 452434 w 3951653"/>
              <a:gd name="connsiteY221" fmla="*/ 841869 h 2922431"/>
              <a:gd name="connsiteX222" fmla="*/ 448649 w 3951653"/>
              <a:gd name="connsiteY222" fmla="*/ 862662 h 2922431"/>
              <a:gd name="connsiteX223" fmla="*/ 392765 w 3951653"/>
              <a:gd name="connsiteY223" fmla="*/ 924634 h 2922431"/>
              <a:gd name="connsiteX224" fmla="*/ 358642 w 3951653"/>
              <a:gd name="connsiteY224" fmla="*/ 932274 h 2922431"/>
              <a:gd name="connsiteX225" fmla="*/ 366018 w 3951653"/>
              <a:gd name="connsiteY225" fmla="*/ 972796 h 2922431"/>
              <a:gd name="connsiteX226" fmla="*/ 261008 w 3951653"/>
              <a:gd name="connsiteY226" fmla="*/ 1089251 h 2922431"/>
              <a:gd name="connsiteX227" fmla="*/ 155996 w 3951653"/>
              <a:gd name="connsiteY227" fmla="*/ 972797 h 2922431"/>
              <a:gd name="connsiteX228" fmla="*/ 220133 w 3951653"/>
              <a:gd name="connsiteY228" fmla="*/ 865493 h 2922431"/>
              <a:gd name="connsiteX229" fmla="*/ 254256 w 3951653"/>
              <a:gd name="connsiteY229" fmla="*/ 857853 h 2922431"/>
              <a:gd name="connsiteX230" fmla="*/ 246879 w 3951653"/>
              <a:gd name="connsiteY230" fmla="*/ 817332 h 2922431"/>
              <a:gd name="connsiteX231" fmla="*/ 311015 w 3951653"/>
              <a:gd name="connsiteY231" fmla="*/ 710029 h 2922431"/>
              <a:gd name="connsiteX232" fmla="*/ 327394 w 3951653"/>
              <a:gd name="connsiteY232" fmla="*/ 706361 h 2922431"/>
              <a:gd name="connsiteX233" fmla="*/ 331178 w 3951653"/>
              <a:gd name="connsiteY233" fmla="*/ 685570 h 2922431"/>
              <a:gd name="connsiteX234" fmla="*/ 353683 w 3951653"/>
              <a:gd name="connsiteY234" fmla="*/ 648553 h 2922431"/>
              <a:gd name="connsiteX235" fmla="*/ 380150 w 3951653"/>
              <a:gd name="connsiteY235" fmla="*/ 628764 h 2922431"/>
              <a:gd name="connsiteX236" fmla="*/ 374311 w 3951653"/>
              <a:gd name="connsiteY236" fmla="*/ 618091 h 2922431"/>
              <a:gd name="connsiteX237" fmla="*/ 373872 w 3951653"/>
              <a:gd name="connsiteY237" fmla="*/ 615681 h 2922431"/>
              <a:gd name="connsiteX238" fmla="*/ 369166 w 3951653"/>
              <a:gd name="connsiteY238" fmla="*/ 616734 h 2922431"/>
              <a:gd name="connsiteX239" fmla="*/ 323023 w 3951653"/>
              <a:gd name="connsiteY239" fmla="*/ 608997 h 2922431"/>
              <a:gd name="connsiteX240" fmla="*/ 299293 w 3951653"/>
              <a:gd name="connsiteY240" fmla="*/ 596346 h 2922431"/>
              <a:gd name="connsiteX241" fmla="*/ 298158 w 3951653"/>
              <a:gd name="connsiteY241" fmla="*/ 602581 h 2922431"/>
              <a:gd name="connsiteX242" fmla="*/ 155175 w 3951653"/>
              <a:gd name="connsiteY242" fmla="*/ 707684 h 2922431"/>
              <a:gd name="connsiteX243" fmla="*/ 0 w 3951653"/>
              <a:gd name="connsiteY243" fmla="*/ 535598 h 2922431"/>
              <a:gd name="connsiteX244" fmla="*/ 94774 w 3951653"/>
              <a:gd name="connsiteY244" fmla="*/ 377034 h 2922431"/>
              <a:gd name="connsiteX245" fmla="*/ 97290 w 3951653"/>
              <a:gd name="connsiteY245" fmla="*/ 376470 h 2922431"/>
              <a:gd name="connsiteX246" fmla="*/ 85618 w 3951653"/>
              <a:gd name="connsiteY246" fmla="*/ 349547 h 2922431"/>
              <a:gd name="connsiteX247" fmla="*/ 78211 w 3951653"/>
              <a:gd name="connsiteY247" fmla="*/ 295210 h 2922431"/>
              <a:gd name="connsiteX248" fmla="*/ 242980 w 3951653"/>
              <a:gd name="connsiteY248" fmla="*/ 112486 h 2922431"/>
              <a:gd name="connsiteX249" fmla="*/ 744717 w 3951653"/>
              <a:gd name="connsiteY249" fmla="*/ 7286 h 2922431"/>
              <a:gd name="connsiteX250" fmla="*/ 816726 w 3951653"/>
              <a:gd name="connsiteY250" fmla="*/ 95892 h 2922431"/>
              <a:gd name="connsiteX251" fmla="*/ 744717 w 3951653"/>
              <a:gd name="connsiteY251" fmla="*/ 184496 h 2922431"/>
              <a:gd name="connsiteX252" fmla="*/ 672710 w 3951653"/>
              <a:gd name="connsiteY252" fmla="*/ 95892 h 2922431"/>
              <a:gd name="connsiteX253" fmla="*/ 744717 w 3951653"/>
              <a:gd name="connsiteY253" fmla="*/ 7286 h 2922431"/>
              <a:gd name="connsiteX254" fmla="*/ 468892 w 3951653"/>
              <a:gd name="connsiteY254" fmla="*/ 0 h 2922431"/>
              <a:gd name="connsiteX255" fmla="*/ 517648 w 3951653"/>
              <a:gd name="connsiteY255" fmla="*/ 59995 h 2922431"/>
              <a:gd name="connsiteX256" fmla="*/ 468892 w 3951653"/>
              <a:gd name="connsiteY256" fmla="*/ 119990 h 2922431"/>
              <a:gd name="connsiteX257" fmla="*/ 420135 w 3951653"/>
              <a:gd name="connsiteY257" fmla="*/ 59995 h 2922431"/>
              <a:gd name="connsiteX258" fmla="*/ 468892 w 3951653"/>
              <a:gd name="connsiteY258" fmla="*/ 0 h 2922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</a:cxnLst>
            <a:rect l="l" t="t" r="r" b="b"/>
            <a:pathLst>
              <a:path w="3951653" h="2922431">
                <a:moveTo>
                  <a:pt x="1713862" y="2875404"/>
                </a:moveTo>
                <a:cubicBezTo>
                  <a:pt x="1723694" y="2874196"/>
                  <a:pt x="1740327" y="2879029"/>
                  <a:pt x="1745090" y="2879029"/>
                </a:cubicBezTo>
                <a:cubicBezTo>
                  <a:pt x="1751657" y="2889975"/>
                  <a:pt x="1748274" y="2894876"/>
                  <a:pt x="1745090" y="2904429"/>
                </a:cubicBezTo>
                <a:cubicBezTo>
                  <a:pt x="1745090" y="2904429"/>
                  <a:pt x="1732498" y="2909018"/>
                  <a:pt x="1726039" y="2910779"/>
                </a:cubicBezTo>
                <a:cubicBezTo>
                  <a:pt x="1720833" y="2912199"/>
                  <a:pt x="1715456" y="2912896"/>
                  <a:pt x="1710164" y="2913954"/>
                </a:cubicBezTo>
                <a:cubicBezTo>
                  <a:pt x="1709106" y="2902312"/>
                  <a:pt x="1701761" y="2889485"/>
                  <a:pt x="1706989" y="2879029"/>
                </a:cubicBezTo>
                <a:cubicBezTo>
                  <a:pt x="1708063" y="2876881"/>
                  <a:pt x="1710585" y="2875807"/>
                  <a:pt x="1713862" y="2875404"/>
                </a:cubicBezTo>
                <a:close/>
                <a:moveTo>
                  <a:pt x="837039" y="2847279"/>
                </a:moveTo>
                <a:cubicBezTo>
                  <a:pt x="840744" y="2846221"/>
                  <a:pt x="847861" y="2848559"/>
                  <a:pt x="852914" y="2850454"/>
                </a:cubicBezTo>
                <a:cubicBezTo>
                  <a:pt x="856487" y="2851794"/>
                  <a:pt x="862439" y="2852988"/>
                  <a:pt x="862439" y="2856804"/>
                </a:cubicBezTo>
                <a:cubicBezTo>
                  <a:pt x="862440" y="2860150"/>
                  <a:pt x="856090" y="2858921"/>
                  <a:pt x="852914" y="2859979"/>
                </a:cubicBezTo>
                <a:cubicBezTo>
                  <a:pt x="845506" y="2858921"/>
                  <a:pt x="837529" y="2859843"/>
                  <a:pt x="830690" y="2856804"/>
                </a:cubicBezTo>
                <a:cubicBezTo>
                  <a:pt x="827203" y="2855254"/>
                  <a:pt x="833336" y="2848336"/>
                  <a:pt x="837039" y="2847279"/>
                </a:cubicBezTo>
                <a:close/>
                <a:moveTo>
                  <a:pt x="1177138" y="2801962"/>
                </a:moveTo>
                <a:cubicBezTo>
                  <a:pt x="1178453" y="2802797"/>
                  <a:pt x="1180293" y="2804946"/>
                  <a:pt x="1183114" y="2809179"/>
                </a:cubicBezTo>
                <a:cubicBezTo>
                  <a:pt x="1185535" y="2812810"/>
                  <a:pt x="1186290" y="2817515"/>
                  <a:pt x="1186290" y="2821879"/>
                </a:cubicBezTo>
                <a:cubicBezTo>
                  <a:pt x="1186289" y="2848505"/>
                  <a:pt x="1164394" y="2835916"/>
                  <a:pt x="1138665" y="2837754"/>
                </a:cubicBezTo>
                <a:cubicBezTo>
                  <a:pt x="1135736" y="2833362"/>
                  <a:pt x="1123990" y="2818362"/>
                  <a:pt x="1129140" y="2812354"/>
                </a:cubicBezTo>
                <a:cubicBezTo>
                  <a:pt x="1138882" y="2800987"/>
                  <a:pt x="1158243" y="2809708"/>
                  <a:pt x="1167240" y="2809179"/>
                </a:cubicBezTo>
                <a:cubicBezTo>
                  <a:pt x="1173986" y="2808782"/>
                  <a:pt x="1173194" y="2799458"/>
                  <a:pt x="1177138" y="2801962"/>
                </a:cubicBezTo>
                <a:close/>
                <a:moveTo>
                  <a:pt x="1511059" y="2787227"/>
                </a:moveTo>
                <a:lnTo>
                  <a:pt x="1517371" y="2789109"/>
                </a:lnTo>
                <a:cubicBezTo>
                  <a:pt x="1521368" y="2790357"/>
                  <a:pt x="1526131" y="2791945"/>
                  <a:pt x="1529189" y="2793304"/>
                </a:cubicBezTo>
                <a:cubicBezTo>
                  <a:pt x="1532676" y="2794854"/>
                  <a:pt x="1535301" y="2797947"/>
                  <a:pt x="1538714" y="2799654"/>
                </a:cubicBezTo>
                <a:cubicBezTo>
                  <a:pt x="1541707" y="2801151"/>
                  <a:pt x="1548239" y="2799482"/>
                  <a:pt x="1548240" y="2802829"/>
                </a:cubicBezTo>
                <a:cubicBezTo>
                  <a:pt x="1548239" y="2806645"/>
                  <a:pt x="1542488" y="2808613"/>
                  <a:pt x="1538714" y="2809178"/>
                </a:cubicBezTo>
                <a:cubicBezTo>
                  <a:pt x="1520892" y="2811853"/>
                  <a:pt x="1502732" y="2811296"/>
                  <a:pt x="1484740" y="2812353"/>
                </a:cubicBezTo>
                <a:cubicBezTo>
                  <a:pt x="1483681" y="2809179"/>
                  <a:pt x="1481565" y="2806176"/>
                  <a:pt x="1481565" y="2802828"/>
                </a:cubicBezTo>
                <a:cubicBezTo>
                  <a:pt x="1481564" y="2794134"/>
                  <a:pt x="1486105" y="2790920"/>
                  <a:pt x="1492344" y="2789503"/>
                </a:cubicBezTo>
                <a:close/>
                <a:moveTo>
                  <a:pt x="1510140" y="2786954"/>
                </a:moveTo>
                <a:lnTo>
                  <a:pt x="1513315" y="2786954"/>
                </a:lnTo>
                <a:lnTo>
                  <a:pt x="1511059" y="2787227"/>
                </a:lnTo>
                <a:close/>
                <a:moveTo>
                  <a:pt x="129015" y="2758379"/>
                </a:moveTo>
                <a:cubicBezTo>
                  <a:pt x="132718" y="2755204"/>
                  <a:pt x="134616" y="2760806"/>
                  <a:pt x="144890" y="2771079"/>
                </a:cubicBezTo>
                <a:cubicBezTo>
                  <a:pt x="150891" y="2772579"/>
                  <a:pt x="163054" y="2774107"/>
                  <a:pt x="167114" y="2780604"/>
                </a:cubicBezTo>
                <a:cubicBezTo>
                  <a:pt x="170663" y="2786280"/>
                  <a:pt x="171348" y="2793304"/>
                  <a:pt x="173465" y="2799654"/>
                </a:cubicBezTo>
                <a:lnTo>
                  <a:pt x="182990" y="2809179"/>
                </a:lnTo>
                <a:cubicBezTo>
                  <a:pt x="206002" y="2832191"/>
                  <a:pt x="200987" y="2819794"/>
                  <a:pt x="205215" y="2847279"/>
                </a:cubicBezTo>
                <a:cubicBezTo>
                  <a:pt x="206353" y="2854676"/>
                  <a:pt x="215083" y="2866157"/>
                  <a:pt x="208389" y="2869504"/>
                </a:cubicBezTo>
                <a:cubicBezTo>
                  <a:pt x="190305" y="2878545"/>
                  <a:pt x="168173" y="2873737"/>
                  <a:pt x="148065" y="2875853"/>
                </a:cubicBezTo>
                <a:lnTo>
                  <a:pt x="129015" y="2872679"/>
                </a:lnTo>
                <a:cubicBezTo>
                  <a:pt x="114692" y="2870292"/>
                  <a:pt x="106402" y="2867258"/>
                  <a:pt x="94090" y="2863154"/>
                </a:cubicBezTo>
                <a:cubicBezTo>
                  <a:pt x="86850" y="2860741"/>
                  <a:pt x="81390" y="2854687"/>
                  <a:pt x="75039" y="2850454"/>
                </a:cubicBezTo>
                <a:cubicBezTo>
                  <a:pt x="76097" y="2847278"/>
                  <a:pt x="76718" y="2843922"/>
                  <a:pt x="78215" y="2840928"/>
                </a:cubicBezTo>
                <a:cubicBezTo>
                  <a:pt x="82635" y="2832088"/>
                  <a:pt x="87068" y="2828901"/>
                  <a:pt x="94090" y="2821879"/>
                </a:cubicBezTo>
                <a:cubicBezTo>
                  <a:pt x="99485" y="2816483"/>
                  <a:pt x="102557" y="2809179"/>
                  <a:pt x="106790" y="2802829"/>
                </a:cubicBezTo>
                <a:cubicBezTo>
                  <a:pt x="109965" y="2801771"/>
                  <a:pt x="113701" y="2801744"/>
                  <a:pt x="116315" y="2799654"/>
                </a:cubicBezTo>
                <a:cubicBezTo>
                  <a:pt x="119295" y="2797270"/>
                  <a:pt x="121161" y="2793636"/>
                  <a:pt x="122665" y="2790129"/>
                </a:cubicBezTo>
                <a:cubicBezTo>
                  <a:pt x="125248" y="2784101"/>
                  <a:pt x="125311" y="2761553"/>
                  <a:pt x="129015" y="2758379"/>
                </a:cubicBezTo>
                <a:close/>
                <a:moveTo>
                  <a:pt x="506840" y="2656778"/>
                </a:moveTo>
                <a:cubicBezTo>
                  <a:pt x="506840" y="2656778"/>
                  <a:pt x="512636" y="2676032"/>
                  <a:pt x="516365" y="2685354"/>
                </a:cubicBezTo>
                <a:cubicBezTo>
                  <a:pt x="519002" y="2691946"/>
                  <a:pt x="526419" y="2701229"/>
                  <a:pt x="525890" y="2704404"/>
                </a:cubicBezTo>
                <a:cubicBezTo>
                  <a:pt x="525360" y="2707579"/>
                  <a:pt x="516838" y="2693459"/>
                  <a:pt x="513190" y="2704404"/>
                </a:cubicBezTo>
                <a:cubicBezTo>
                  <a:pt x="508956" y="2706520"/>
                  <a:pt x="505222" y="2710753"/>
                  <a:pt x="500490" y="2710754"/>
                </a:cubicBezTo>
                <a:cubicBezTo>
                  <a:pt x="486238" y="2710754"/>
                  <a:pt x="488563" y="2687586"/>
                  <a:pt x="487790" y="2682178"/>
                </a:cubicBezTo>
                <a:cubicBezTo>
                  <a:pt x="489687" y="2676487"/>
                  <a:pt x="493392" y="2663877"/>
                  <a:pt x="497315" y="2659954"/>
                </a:cubicBezTo>
                <a:cubicBezTo>
                  <a:pt x="499681" y="2657587"/>
                  <a:pt x="503665" y="2657837"/>
                  <a:pt x="506840" y="2656778"/>
                </a:cubicBezTo>
                <a:close/>
                <a:moveTo>
                  <a:pt x="259189" y="2609154"/>
                </a:moveTo>
                <a:cubicBezTo>
                  <a:pt x="288771" y="2607113"/>
                  <a:pt x="318456" y="2611271"/>
                  <a:pt x="348090" y="2612329"/>
                </a:cubicBezTo>
                <a:cubicBezTo>
                  <a:pt x="356146" y="2636499"/>
                  <a:pt x="353127" y="2624815"/>
                  <a:pt x="357615" y="2647254"/>
                </a:cubicBezTo>
                <a:cubicBezTo>
                  <a:pt x="356557" y="2655721"/>
                  <a:pt x="357608" y="2664731"/>
                  <a:pt x="354440" y="2672654"/>
                </a:cubicBezTo>
                <a:cubicBezTo>
                  <a:pt x="353023" y="2676197"/>
                  <a:pt x="347613" y="2676305"/>
                  <a:pt x="344915" y="2679004"/>
                </a:cubicBezTo>
                <a:cubicBezTo>
                  <a:pt x="342217" y="2681701"/>
                  <a:pt x="341008" y="2685598"/>
                  <a:pt x="338565" y="2688528"/>
                </a:cubicBezTo>
                <a:cubicBezTo>
                  <a:pt x="335689" y="2691978"/>
                  <a:pt x="331915" y="2694605"/>
                  <a:pt x="329039" y="2698054"/>
                </a:cubicBezTo>
                <a:cubicBezTo>
                  <a:pt x="315811" y="2713928"/>
                  <a:pt x="330626" y="2702286"/>
                  <a:pt x="313165" y="2713929"/>
                </a:cubicBezTo>
                <a:cubicBezTo>
                  <a:pt x="308932" y="2712871"/>
                  <a:pt x="303258" y="2714106"/>
                  <a:pt x="300465" y="2710754"/>
                </a:cubicBezTo>
                <a:cubicBezTo>
                  <a:pt x="286371" y="2693841"/>
                  <a:pt x="293057" y="2710753"/>
                  <a:pt x="290940" y="2707579"/>
                </a:cubicBezTo>
                <a:cubicBezTo>
                  <a:pt x="288823" y="2704404"/>
                  <a:pt x="289660" y="2696757"/>
                  <a:pt x="287764" y="2691704"/>
                </a:cubicBezTo>
                <a:cubicBezTo>
                  <a:pt x="286424" y="2688131"/>
                  <a:pt x="282622" y="2685799"/>
                  <a:pt x="281415" y="2682179"/>
                </a:cubicBezTo>
                <a:cubicBezTo>
                  <a:pt x="277475" y="2670361"/>
                  <a:pt x="279833" y="2661554"/>
                  <a:pt x="275064" y="2650429"/>
                </a:cubicBezTo>
                <a:cubicBezTo>
                  <a:pt x="273517" y="2646818"/>
                  <a:pt x="260274" y="2629650"/>
                  <a:pt x="259190" y="2628204"/>
                </a:cubicBezTo>
                <a:cubicBezTo>
                  <a:pt x="258132" y="2625029"/>
                  <a:pt x="256015" y="2622026"/>
                  <a:pt x="256014" y="2618679"/>
                </a:cubicBezTo>
                <a:cubicBezTo>
                  <a:pt x="256015" y="2615332"/>
                  <a:pt x="255851" y="2609384"/>
                  <a:pt x="259189" y="2609154"/>
                </a:cubicBezTo>
                <a:close/>
                <a:moveTo>
                  <a:pt x="117632" y="2460152"/>
                </a:moveTo>
                <a:cubicBezTo>
                  <a:pt x="131631" y="2459863"/>
                  <a:pt x="129015" y="2497632"/>
                  <a:pt x="132190" y="2501204"/>
                </a:cubicBezTo>
                <a:cubicBezTo>
                  <a:pt x="136422" y="2505966"/>
                  <a:pt x="126152" y="2502828"/>
                  <a:pt x="122665" y="2504379"/>
                </a:cubicBezTo>
                <a:cubicBezTo>
                  <a:pt x="115826" y="2507418"/>
                  <a:pt x="107848" y="2506496"/>
                  <a:pt x="100440" y="2507554"/>
                </a:cubicBezTo>
                <a:cubicBezTo>
                  <a:pt x="99382" y="2496970"/>
                  <a:pt x="90530" y="2484035"/>
                  <a:pt x="97265" y="2475803"/>
                </a:cubicBezTo>
                <a:cubicBezTo>
                  <a:pt x="106454" y="2464574"/>
                  <a:pt x="112966" y="2460248"/>
                  <a:pt x="117632" y="2460152"/>
                </a:cubicBezTo>
                <a:close/>
                <a:moveTo>
                  <a:pt x="2814525" y="2447403"/>
                </a:moveTo>
                <a:cubicBezTo>
                  <a:pt x="2840193" y="2447678"/>
                  <a:pt x="2865648" y="2449157"/>
                  <a:pt x="2889404" y="2450919"/>
                </a:cubicBezTo>
                <a:cubicBezTo>
                  <a:pt x="2866059" y="2478241"/>
                  <a:pt x="2727933" y="2499521"/>
                  <a:pt x="2731773" y="2528352"/>
                </a:cubicBezTo>
                <a:cubicBezTo>
                  <a:pt x="2780102" y="2539427"/>
                  <a:pt x="2979457" y="2529359"/>
                  <a:pt x="3029296" y="2629540"/>
                </a:cubicBezTo>
                <a:cubicBezTo>
                  <a:pt x="3023255" y="2712605"/>
                  <a:pt x="2786143" y="2753382"/>
                  <a:pt x="2774061" y="2807752"/>
                </a:cubicBezTo>
                <a:cubicBezTo>
                  <a:pt x="2859327" y="2833427"/>
                  <a:pt x="3054843" y="2810773"/>
                  <a:pt x="3070636" y="2848529"/>
                </a:cubicBezTo>
                <a:cubicBezTo>
                  <a:pt x="2884996" y="2978916"/>
                  <a:pt x="2299134" y="2909947"/>
                  <a:pt x="2309830" y="2845509"/>
                </a:cubicBezTo>
                <a:cubicBezTo>
                  <a:pt x="2345262" y="2736769"/>
                  <a:pt x="2764303" y="2699013"/>
                  <a:pt x="2869208" y="2638602"/>
                </a:cubicBezTo>
                <a:cubicBezTo>
                  <a:pt x="2763800" y="2603729"/>
                  <a:pt x="2585898" y="2558285"/>
                  <a:pt x="2617925" y="2502268"/>
                </a:cubicBezTo>
                <a:cubicBezTo>
                  <a:pt x="2658610" y="2456583"/>
                  <a:pt x="2737523" y="2446577"/>
                  <a:pt x="2814525" y="2447403"/>
                </a:cubicBezTo>
                <a:close/>
                <a:moveTo>
                  <a:pt x="860273" y="2249394"/>
                </a:moveTo>
                <a:cubicBezTo>
                  <a:pt x="780734" y="2249393"/>
                  <a:pt x="716256" y="2314719"/>
                  <a:pt x="716257" y="2395303"/>
                </a:cubicBezTo>
                <a:cubicBezTo>
                  <a:pt x="716257" y="2475886"/>
                  <a:pt x="780735" y="2541211"/>
                  <a:pt x="860273" y="2541212"/>
                </a:cubicBezTo>
                <a:cubicBezTo>
                  <a:pt x="939811" y="2541212"/>
                  <a:pt x="1004290" y="2475886"/>
                  <a:pt x="1004289" y="2395303"/>
                </a:cubicBezTo>
                <a:cubicBezTo>
                  <a:pt x="1004289" y="2314720"/>
                  <a:pt x="939811" y="2249393"/>
                  <a:pt x="860273" y="2249394"/>
                </a:cubicBezTo>
                <a:close/>
                <a:moveTo>
                  <a:pt x="2374534" y="2035481"/>
                </a:moveTo>
                <a:cubicBezTo>
                  <a:pt x="2472273" y="2035481"/>
                  <a:pt x="2551505" y="2114714"/>
                  <a:pt x="2551505" y="2212452"/>
                </a:cubicBezTo>
                <a:cubicBezTo>
                  <a:pt x="2551505" y="2249104"/>
                  <a:pt x="2540363" y="2283154"/>
                  <a:pt x="2521281" y="2311398"/>
                </a:cubicBezTo>
                <a:lnTo>
                  <a:pt x="2515466" y="2319175"/>
                </a:lnTo>
                <a:lnTo>
                  <a:pt x="2336974" y="2385341"/>
                </a:lnTo>
                <a:lnTo>
                  <a:pt x="2321909" y="2381467"/>
                </a:lnTo>
                <a:cubicBezTo>
                  <a:pt x="2249869" y="2359060"/>
                  <a:pt x="2197563" y="2291864"/>
                  <a:pt x="2197563" y="2212452"/>
                </a:cubicBezTo>
                <a:cubicBezTo>
                  <a:pt x="2197563" y="2114714"/>
                  <a:pt x="2276795" y="2035481"/>
                  <a:pt x="2374534" y="2035481"/>
                </a:cubicBezTo>
                <a:close/>
                <a:moveTo>
                  <a:pt x="1599382" y="1876398"/>
                </a:moveTo>
                <a:lnTo>
                  <a:pt x="1616049" y="1950619"/>
                </a:lnTo>
                <a:lnTo>
                  <a:pt x="1548006" y="2003007"/>
                </a:lnTo>
                <a:lnTo>
                  <a:pt x="1493239" y="1890685"/>
                </a:lnTo>
                <a:close/>
                <a:moveTo>
                  <a:pt x="1732390" y="1863029"/>
                </a:moveTo>
                <a:cubicBezTo>
                  <a:pt x="1736623" y="1863557"/>
                  <a:pt x="1737173" y="1865305"/>
                  <a:pt x="1738740" y="1869378"/>
                </a:cubicBezTo>
                <a:cubicBezTo>
                  <a:pt x="1759209" y="1922599"/>
                  <a:pt x="1747434" y="1911158"/>
                  <a:pt x="1732390" y="1901128"/>
                </a:cubicBezTo>
                <a:cubicBezTo>
                  <a:pt x="1724981" y="1900070"/>
                  <a:pt x="1717333" y="1900103"/>
                  <a:pt x="1710165" y="1897953"/>
                </a:cubicBezTo>
                <a:cubicBezTo>
                  <a:pt x="1697121" y="1894040"/>
                  <a:pt x="1698250" y="1884436"/>
                  <a:pt x="1694289" y="1872553"/>
                </a:cubicBezTo>
                <a:cubicBezTo>
                  <a:pt x="1694289" y="1872553"/>
                  <a:pt x="1706845" y="1867826"/>
                  <a:pt x="1713340" y="1866203"/>
                </a:cubicBezTo>
                <a:cubicBezTo>
                  <a:pt x="1719584" y="1864643"/>
                  <a:pt x="1728157" y="1862500"/>
                  <a:pt x="1732390" y="1863029"/>
                </a:cubicBezTo>
                <a:close/>
                <a:moveTo>
                  <a:pt x="2746574" y="1828190"/>
                </a:moveTo>
                <a:cubicBezTo>
                  <a:pt x="2927404" y="1837050"/>
                  <a:pt x="3028491" y="2050099"/>
                  <a:pt x="3058294" y="2231734"/>
                </a:cubicBezTo>
                <a:cubicBezTo>
                  <a:pt x="3044198" y="2263550"/>
                  <a:pt x="3056683" y="2276035"/>
                  <a:pt x="3002716" y="2294561"/>
                </a:cubicBezTo>
                <a:cubicBezTo>
                  <a:pt x="2890755" y="2327988"/>
                  <a:pt x="2944319" y="1982036"/>
                  <a:pt x="2747782" y="1952636"/>
                </a:cubicBezTo>
                <a:cubicBezTo>
                  <a:pt x="2710730" y="1961496"/>
                  <a:pt x="2707508" y="1949817"/>
                  <a:pt x="2671665" y="1986466"/>
                </a:cubicBezTo>
                <a:cubicBezTo>
                  <a:pt x="2731270" y="1991702"/>
                  <a:pt x="2731673" y="1983647"/>
                  <a:pt x="2790070" y="1991299"/>
                </a:cubicBezTo>
                <a:cubicBezTo>
                  <a:pt x="2862563" y="2013852"/>
                  <a:pt x="2908475" y="2220054"/>
                  <a:pt x="2933848" y="2283687"/>
                </a:cubicBezTo>
                <a:cubicBezTo>
                  <a:pt x="2970497" y="2298991"/>
                  <a:pt x="3003521" y="2333627"/>
                  <a:pt x="3063127" y="2270397"/>
                </a:cubicBezTo>
                <a:cubicBezTo>
                  <a:pt x="3106220" y="2232539"/>
                  <a:pt x="3005535" y="2023115"/>
                  <a:pt x="2991842" y="1982841"/>
                </a:cubicBezTo>
                <a:cubicBezTo>
                  <a:pt x="3410047" y="2006348"/>
                  <a:pt x="3552779" y="2163967"/>
                  <a:pt x="3730550" y="2281715"/>
                </a:cubicBezTo>
                <a:cubicBezTo>
                  <a:pt x="3809084" y="2308696"/>
                  <a:pt x="3935946" y="2259558"/>
                  <a:pt x="3951653" y="2395278"/>
                </a:cubicBezTo>
                <a:cubicBezTo>
                  <a:pt x="3938200" y="2478098"/>
                  <a:pt x="3871586" y="2499298"/>
                  <a:pt x="3814637" y="2485460"/>
                </a:cubicBezTo>
                <a:cubicBezTo>
                  <a:pt x="3775169" y="2537413"/>
                  <a:pt x="3698246" y="2527747"/>
                  <a:pt x="3649111" y="2468545"/>
                </a:cubicBezTo>
                <a:cubicBezTo>
                  <a:pt x="3359945" y="2437533"/>
                  <a:pt x="2940291" y="2383566"/>
                  <a:pt x="2646292" y="2406925"/>
                </a:cubicBezTo>
                <a:cubicBezTo>
                  <a:pt x="2403674" y="2556890"/>
                  <a:pt x="2121185" y="2563076"/>
                  <a:pt x="1947435" y="2545097"/>
                </a:cubicBezTo>
                <a:cubicBezTo>
                  <a:pt x="1908941" y="2540522"/>
                  <a:pt x="1871656" y="2456205"/>
                  <a:pt x="1949151" y="2422632"/>
                </a:cubicBezTo>
                <a:cubicBezTo>
                  <a:pt x="2065543" y="2431895"/>
                  <a:pt x="2459824" y="2424243"/>
                  <a:pt x="2521846" y="2328391"/>
                </a:cubicBezTo>
                <a:cubicBezTo>
                  <a:pt x="2590545" y="2258463"/>
                  <a:pt x="2574669" y="2125707"/>
                  <a:pt x="2499590" y="2067861"/>
                </a:cubicBezTo>
                <a:cubicBezTo>
                  <a:pt x="2481233" y="1930782"/>
                  <a:pt x="2670690" y="1815450"/>
                  <a:pt x="2746574" y="1828190"/>
                </a:cubicBezTo>
                <a:close/>
                <a:moveTo>
                  <a:pt x="1000369" y="1732290"/>
                </a:moveTo>
                <a:cubicBezTo>
                  <a:pt x="981257" y="1733647"/>
                  <a:pt x="971602" y="1816951"/>
                  <a:pt x="978800" y="1918355"/>
                </a:cubicBezTo>
                <a:cubicBezTo>
                  <a:pt x="985998" y="2019759"/>
                  <a:pt x="1007325" y="2100864"/>
                  <a:pt x="1026437" y="2099505"/>
                </a:cubicBezTo>
                <a:cubicBezTo>
                  <a:pt x="1045547" y="2098149"/>
                  <a:pt x="1055203" y="2014846"/>
                  <a:pt x="1048005" y="1913443"/>
                </a:cubicBezTo>
                <a:cubicBezTo>
                  <a:pt x="1040806" y="1812038"/>
                  <a:pt x="1019480" y="1730934"/>
                  <a:pt x="1000369" y="1732290"/>
                </a:cubicBezTo>
                <a:close/>
                <a:moveTo>
                  <a:pt x="1660555" y="1553217"/>
                </a:moveTo>
                <a:cubicBezTo>
                  <a:pt x="1686550" y="1569886"/>
                  <a:pt x="1683970" y="1607986"/>
                  <a:pt x="1738542" y="1603223"/>
                </a:cubicBezTo>
                <a:cubicBezTo>
                  <a:pt x="1690916" y="1664476"/>
                  <a:pt x="1724253" y="1678104"/>
                  <a:pt x="1717110" y="1715545"/>
                </a:cubicBezTo>
                <a:cubicBezTo>
                  <a:pt x="1674446" y="1660775"/>
                  <a:pt x="1650831" y="1667921"/>
                  <a:pt x="1617693" y="1644107"/>
                </a:cubicBezTo>
                <a:cubicBezTo>
                  <a:pt x="1670079" y="1618572"/>
                  <a:pt x="1646267" y="1583514"/>
                  <a:pt x="1660555" y="1553217"/>
                </a:cubicBezTo>
                <a:close/>
                <a:moveTo>
                  <a:pt x="1119548" y="1458296"/>
                </a:moveTo>
                <a:cubicBezTo>
                  <a:pt x="1099714" y="1459705"/>
                  <a:pt x="1093132" y="1594637"/>
                  <a:pt x="1104848" y="1759674"/>
                </a:cubicBezTo>
                <a:cubicBezTo>
                  <a:pt x="1116563" y="1924712"/>
                  <a:pt x="1142139" y="2057361"/>
                  <a:pt x="1161974" y="2055952"/>
                </a:cubicBezTo>
                <a:cubicBezTo>
                  <a:pt x="1181807" y="2054544"/>
                  <a:pt x="1188389" y="1919613"/>
                  <a:pt x="1176673" y="1754575"/>
                </a:cubicBezTo>
                <a:cubicBezTo>
                  <a:pt x="1164959" y="1589537"/>
                  <a:pt x="1139382" y="1456889"/>
                  <a:pt x="1119548" y="1458296"/>
                </a:cubicBezTo>
                <a:close/>
                <a:moveTo>
                  <a:pt x="578603" y="1457544"/>
                </a:moveTo>
                <a:cubicBezTo>
                  <a:pt x="600421" y="1457545"/>
                  <a:pt x="618108" y="1479308"/>
                  <a:pt x="618108" y="1506154"/>
                </a:cubicBezTo>
                <a:cubicBezTo>
                  <a:pt x="618108" y="1533002"/>
                  <a:pt x="600421" y="1554764"/>
                  <a:pt x="578603" y="1554764"/>
                </a:cubicBezTo>
                <a:cubicBezTo>
                  <a:pt x="556785" y="1554764"/>
                  <a:pt x="539098" y="1533001"/>
                  <a:pt x="539098" y="1506155"/>
                </a:cubicBezTo>
                <a:cubicBezTo>
                  <a:pt x="539098" y="1479307"/>
                  <a:pt x="556784" y="1457544"/>
                  <a:pt x="578603" y="1457544"/>
                </a:cubicBezTo>
                <a:close/>
                <a:moveTo>
                  <a:pt x="1212801" y="1457091"/>
                </a:moveTo>
                <a:cubicBezTo>
                  <a:pt x="1194103" y="1461270"/>
                  <a:pt x="1196921" y="1545084"/>
                  <a:pt x="1219094" y="1644295"/>
                </a:cubicBezTo>
                <a:cubicBezTo>
                  <a:pt x="1241266" y="1743507"/>
                  <a:pt x="1274400" y="1820546"/>
                  <a:pt x="1293097" y="1816367"/>
                </a:cubicBezTo>
                <a:cubicBezTo>
                  <a:pt x="1311794" y="1812189"/>
                  <a:pt x="1308977" y="1728374"/>
                  <a:pt x="1286804" y="1629164"/>
                </a:cubicBezTo>
                <a:cubicBezTo>
                  <a:pt x="1264630" y="1529952"/>
                  <a:pt x="1231498" y="1452912"/>
                  <a:pt x="1212801" y="1457091"/>
                </a:cubicBezTo>
                <a:close/>
                <a:moveTo>
                  <a:pt x="394346" y="1303027"/>
                </a:moveTo>
                <a:cubicBezTo>
                  <a:pt x="432995" y="1303027"/>
                  <a:pt x="464328" y="1341581"/>
                  <a:pt x="464328" y="1389139"/>
                </a:cubicBezTo>
                <a:cubicBezTo>
                  <a:pt x="464327" y="1436698"/>
                  <a:pt x="432995" y="1475251"/>
                  <a:pt x="394346" y="1475252"/>
                </a:cubicBezTo>
                <a:cubicBezTo>
                  <a:pt x="355696" y="1475252"/>
                  <a:pt x="324364" y="1436697"/>
                  <a:pt x="324364" y="1389139"/>
                </a:cubicBezTo>
                <a:cubicBezTo>
                  <a:pt x="324364" y="1341581"/>
                  <a:pt x="355696" y="1303028"/>
                  <a:pt x="394346" y="1303027"/>
                </a:cubicBezTo>
                <a:close/>
                <a:moveTo>
                  <a:pt x="1584951" y="1184397"/>
                </a:moveTo>
                <a:cubicBezTo>
                  <a:pt x="1473561" y="1672303"/>
                  <a:pt x="1307408" y="2095915"/>
                  <a:pt x="1057908" y="2502857"/>
                </a:cubicBezTo>
                <a:cubicBezTo>
                  <a:pt x="1067809" y="2564715"/>
                  <a:pt x="1308691" y="2538466"/>
                  <a:pt x="1523378" y="2559844"/>
                </a:cubicBezTo>
                <a:cubicBezTo>
                  <a:pt x="1817328" y="2152900"/>
                  <a:pt x="1863627" y="1874545"/>
                  <a:pt x="1933739" y="1517606"/>
                </a:cubicBezTo>
                <a:close/>
                <a:moveTo>
                  <a:pt x="405497" y="1063408"/>
                </a:moveTo>
                <a:cubicBezTo>
                  <a:pt x="416609" y="1098467"/>
                  <a:pt x="434864" y="1126383"/>
                  <a:pt x="438833" y="1168585"/>
                </a:cubicBezTo>
                <a:cubicBezTo>
                  <a:pt x="406627" y="1198747"/>
                  <a:pt x="417283" y="1250343"/>
                  <a:pt x="306496" y="1223354"/>
                </a:cubicBezTo>
                <a:cubicBezTo>
                  <a:pt x="270482" y="1218371"/>
                  <a:pt x="277913" y="1131609"/>
                  <a:pt x="251323" y="1105347"/>
                </a:cubicBezTo>
                <a:cubicBezTo>
                  <a:pt x="248545" y="1081467"/>
                  <a:pt x="271275" y="1109291"/>
                  <a:pt x="289827" y="1094364"/>
                </a:cubicBezTo>
                <a:cubicBezTo>
                  <a:pt x="321241" y="1119764"/>
                  <a:pt x="352652" y="1130877"/>
                  <a:pt x="405497" y="1063408"/>
                </a:cubicBezTo>
                <a:close/>
                <a:moveTo>
                  <a:pt x="1358748" y="992093"/>
                </a:moveTo>
                <a:cubicBezTo>
                  <a:pt x="1279210" y="992094"/>
                  <a:pt x="1214732" y="1057419"/>
                  <a:pt x="1214732" y="1138002"/>
                </a:cubicBezTo>
                <a:cubicBezTo>
                  <a:pt x="1214732" y="1218585"/>
                  <a:pt x="1279209" y="1283912"/>
                  <a:pt x="1358747" y="1283911"/>
                </a:cubicBezTo>
                <a:cubicBezTo>
                  <a:pt x="1438285" y="1283911"/>
                  <a:pt x="1502763" y="1218585"/>
                  <a:pt x="1502763" y="1138003"/>
                </a:cubicBezTo>
                <a:cubicBezTo>
                  <a:pt x="1502764" y="1057420"/>
                  <a:pt x="1438286" y="992093"/>
                  <a:pt x="1358748" y="992093"/>
                </a:cubicBezTo>
                <a:close/>
                <a:moveTo>
                  <a:pt x="1287889" y="812101"/>
                </a:moveTo>
                <a:cubicBezTo>
                  <a:pt x="1469434" y="879550"/>
                  <a:pt x="1425514" y="864108"/>
                  <a:pt x="1586339" y="926401"/>
                </a:cubicBezTo>
                <a:cubicBezTo>
                  <a:pt x="1586256" y="955737"/>
                  <a:pt x="1586173" y="985074"/>
                  <a:pt x="1586093" y="1014410"/>
                </a:cubicBezTo>
                <a:lnTo>
                  <a:pt x="2054578" y="1474785"/>
                </a:lnTo>
                <a:cubicBezTo>
                  <a:pt x="2006953" y="1911684"/>
                  <a:pt x="1819629" y="2354934"/>
                  <a:pt x="1597377" y="2671183"/>
                </a:cubicBezTo>
                <a:lnTo>
                  <a:pt x="967214" y="2653602"/>
                </a:lnTo>
                <a:cubicBezTo>
                  <a:pt x="911398" y="2674483"/>
                  <a:pt x="915396" y="2673955"/>
                  <a:pt x="891013" y="2704402"/>
                </a:cubicBezTo>
                <a:lnTo>
                  <a:pt x="585968" y="2572757"/>
                </a:lnTo>
                <a:cubicBezTo>
                  <a:pt x="678848" y="2360806"/>
                  <a:pt x="1157143" y="1144702"/>
                  <a:pt x="1287889" y="812101"/>
                </a:cubicBezTo>
                <a:close/>
                <a:moveTo>
                  <a:pt x="843388" y="697804"/>
                </a:moveTo>
                <a:cubicBezTo>
                  <a:pt x="879371" y="699921"/>
                  <a:pt x="1045531" y="781412"/>
                  <a:pt x="1081514" y="783529"/>
                </a:cubicBezTo>
                <a:lnTo>
                  <a:pt x="1119950" y="731107"/>
                </a:lnTo>
                <a:lnTo>
                  <a:pt x="1221478" y="768758"/>
                </a:lnTo>
                <a:lnTo>
                  <a:pt x="523973" y="2544684"/>
                </a:lnTo>
                <a:lnTo>
                  <a:pt x="431971" y="2500684"/>
                </a:lnTo>
                <a:cubicBezTo>
                  <a:pt x="439994" y="2480749"/>
                  <a:pt x="425791" y="2454465"/>
                  <a:pt x="433814" y="2434530"/>
                </a:cubicBezTo>
                <a:cubicBezTo>
                  <a:pt x="440164" y="2413363"/>
                  <a:pt x="230613" y="2347744"/>
                  <a:pt x="198863" y="2304353"/>
                </a:cubicBezTo>
                <a:cubicBezTo>
                  <a:pt x="218971" y="2227094"/>
                  <a:pt x="239080" y="2168888"/>
                  <a:pt x="275064" y="2101154"/>
                </a:cubicBezTo>
                <a:cubicBezTo>
                  <a:pt x="301522" y="2052471"/>
                  <a:pt x="524830" y="2206988"/>
                  <a:pt x="551289" y="2158304"/>
                </a:cubicBezTo>
                <a:cubicBezTo>
                  <a:pt x="671938" y="1793179"/>
                  <a:pt x="856088" y="1440754"/>
                  <a:pt x="976738" y="1075629"/>
                </a:cubicBezTo>
                <a:cubicBezTo>
                  <a:pt x="986263" y="1017421"/>
                  <a:pt x="760838" y="959212"/>
                  <a:pt x="735438" y="901004"/>
                </a:cubicBezTo>
                <a:cubicBezTo>
                  <a:pt x="784121" y="815279"/>
                  <a:pt x="778830" y="742254"/>
                  <a:pt x="843388" y="697804"/>
                </a:cubicBezTo>
                <a:close/>
                <a:moveTo>
                  <a:pt x="242980" y="112486"/>
                </a:moveTo>
                <a:cubicBezTo>
                  <a:pt x="311230" y="112485"/>
                  <a:pt x="369786" y="158504"/>
                  <a:pt x="394801" y="224085"/>
                </a:cubicBezTo>
                <a:lnTo>
                  <a:pt x="400738" y="256697"/>
                </a:lnTo>
                <a:lnTo>
                  <a:pt x="440959" y="226623"/>
                </a:lnTo>
                <a:cubicBezTo>
                  <a:pt x="460671" y="217377"/>
                  <a:pt x="482344" y="212265"/>
                  <a:pt x="505094" y="212264"/>
                </a:cubicBezTo>
                <a:cubicBezTo>
                  <a:pt x="573342" y="212264"/>
                  <a:pt x="631901" y="258283"/>
                  <a:pt x="656915" y="323864"/>
                </a:cubicBezTo>
                <a:lnTo>
                  <a:pt x="663539" y="360256"/>
                </a:lnTo>
                <a:lnTo>
                  <a:pt x="673915" y="343187"/>
                </a:lnTo>
                <a:cubicBezTo>
                  <a:pt x="692919" y="322113"/>
                  <a:pt x="719171" y="309078"/>
                  <a:pt x="748170" y="309079"/>
                </a:cubicBezTo>
                <a:cubicBezTo>
                  <a:pt x="806165" y="309078"/>
                  <a:pt x="853181" y="361217"/>
                  <a:pt x="853181" y="425533"/>
                </a:cubicBezTo>
                <a:cubicBezTo>
                  <a:pt x="853180" y="489849"/>
                  <a:pt x="806166" y="541989"/>
                  <a:pt x="748169" y="541989"/>
                </a:cubicBezTo>
                <a:cubicBezTo>
                  <a:pt x="733670" y="541989"/>
                  <a:pt x="719858" y="538729"/>
                  <a:pt x="707295" y="532836"/>
                </a:cubicBezTo>
                <a:lnTo>
                  <a:pt x="696429" y="524713"/>
                </a:lnTo>
                <a:lnTo>
                  <a:pt x="691585" y="551323"/>
                </a:lnTo>
                <a:cubicBezTo>
                  <a:pt x="675643" y="593121"/>
                  <a:pt x="638323" y="622449"/>
                  <a:pt x="594826" y="622449"/>
                </a:cubicBezTo>
                <a:lnTo>
                  <a:pt x="568123" y="616471"/>
                </a:lnTo>
                <a:lnTo>
                  <a:pt x="567828" y="618092"/>
                </a:lnTo>
                <a:cubicBezTo>
                  <a:pt x="559856" y="638990"/>
                  <a:pt x="546542" y="656772"/>
                  <a:pt x="529782" y="669328"/>
                </a:cubicBezTo>
                <a:lnTo>
                  <a:pt x="518483" y="675352"/>
                </a:lnTo>
                <a:lnTo>
                  <a:pt x="524696" y="685570"/>
                </a:lnTo>
                <a:cubicBezTo>
                  <a:pt x="530010" y="699502"/>
                  <a:pt x="532948" y="714821"/>
                  <a:pt x="532948" y="730900"/>
                </a:cubicBezTo>
                <a:cubicBezTo>
                  <a:pt x="532948" y="779136"/>
                  <a:pt x="506502" y="820524"/>
                  <a:pt x="468812" y="838202"/>
                </a:cubicBezTo>
                <a:lnTo>
                  <a:pt x="452434" y="841869"/>
                </a:lnTo>
                <a:lnTo>
                  <a:pt x="448649" y="862662"/>
                </a:lnTo>
                <a:cubicBezTo>
                  <a:pt x="438021" y="890525"/>
                  <a:pt x="417892" y="912849"/>
                  <a:pt x="392765" y="924634"/>
                </a:cubicBezTo>
                <a:lnTo>
                  <a:pt x="358642" y="932274"/>
                </a:lnTo>
                <a:lnTo>
                  <a:pt x="366018" y="972796"/>
                </a:lnTo>
                <a:cubicBezTo>
                  <a:pt x="366019" y="1037112"/>
                  <a:pt x="319003" y="1089252"/>
                  <a:pt x="261008" y="1089251"/>
                </a:cubicBezTo>
                <a:cubicBezTo>
                  <a:pt x="203012" y="1089251"/>
                  <a:pt x="155996" y="1037112"/>
                  <a:pt x="155996" y="972797"/>
                </a:cubicBezTo>
                <a:cubicBezTo>
                  <a:pt x="155997" y="924559"/>
                  <a:pt x="182443" y="883172"/>
                  <a:pt x="220133" y="865493"/>
                </a:cubicBezTo>
                <a:lnTo>
                  <a:pt x="254256" y="857853"/>
                </a:lnTo>
                <a:lnTo>
                  <a:pt x="246879" y="817332"/>
                </a:lnTo>
                <a:cubicBezTo>
                  <a:pt x="246879" y="769095"/>
                  <a:pt x="273325" y="727707"/>
                  <a:pt x="311015" y="710029"/>
                </a:cubicBezTo>
                <a:lnTo>
                  <a:pt x="327394" y="706361"/>
                </a:lnTo>
                <a:lnTo>
                  <a:pt x="331178" y="685570"/>
                </a:lnTo>
                <a:cubicBezTo>
                  <a:pt x="336493" y="671637"/>
                  <a:pt x="344181" y="659091"/>
                  <a:pt x="353683" y="648553"/>
                </a:cubicBezTo>
                <a:lnTo>
                  <a:pt x="380150" y="628764"/>
                </a:lnTo>
                <a:lnTo>
                  <a:pt x="374311" y="618091"/>
                </a:lnTo>
                <a:lnTo>
                  <a:pt x="373872" y="615681"/>
                </a:lnTo>
                <a:lnTo>
                  <a:pt x="369166" y="616734"/>
                </a:lnTo>
                <a:cubicBezTo>
                  <a:pt x="353098" y="616734"/>
                  <a:pt x="337599" y="614025"/>
                  <a:pt x="323023" y="608997"/>
                </a:cubicBezTo>
                <a:lnTo>
                  <a:pt x="299293" y="596346"/>
                </a:lnTo>
                <a:lnTo>
                  <a:pt x="298158" y="602581"/>
                </a:lnTo>
                <a:cubicBezTo>
                  <a:pt x="274601" y="664346"/>
                  <a:pt x="219452" y="707684"/>
                  <a:pt x="155175" y="707684"/>
                </a:cubicBezTo>
                <a:cubicBezTo>
                  <a:pt x="69475" y="707684"/>
                  <a:pt x="0" y="630638"/>
                  <a:pt x="0" y="535598"/>
                </a:cubicBezTo>
                <a:cubicBezTo>
                  <a:pt x="0" y="464316"/>
                  <a:pt x="39078" y="403158"/>
                  <a:pt x="94774" y="377034"/>
                </a:cubicBezTo>
                <a:lnTo>
                  <a:pt x="97290" y="376470"/>
                </a:lnTo>
                <a:lnTo>
                  <a:pt x="85618" y="349547"/>
                </a:lnTo>
                <a:cubicBezTo>
                  <a:pt x="80804" y="332383"/>
                  <a:pt x="78211" y="314132"/>
                  <a:pt x="78211" y="295210"/>
                </a:cubicBezTo>
                <a:cubicBezTo>
                  <a:pt x="78211" y="194295"/>
                  <a:pt x="151981" y="112485"/>
                  <a:pt x="242980" y="112486"/>
                </a:cubicBezTo>
                <a:close/>
                <a:moveTo>
                  <a:pt x="744717" y="7286"/>
                </a:moveTo>
                <a:cubicBezTo>
                  <a:pt x="784487" y="7286"/>
                  <a:pt x="816725" y="46957"/>
                  <a:pt x="816726" y="95892"/>
                </a:cubicBezTo>
                <a:cubicBezTo>
                  <a:pt x="816725" y="144826"/>
                  <a:pt x="784486" y="184497"/>
                  <a:pt x="744717" y="184496"/>
                </a:cubicBezTo>
                <a:cubicBezTo>
                  <a:pt x="704949" y="184496"/>
                  <a:pt x="672710" y="144827"/>
                  <a:pt x="672710" y="95892"/>
                </a:cubicBezTo>
                <a:cubicBezTo>
                  <a:pt x="672710" y="46956"/>
                  <a:pt x="704949" y="7287"/>
                  <a:pt x="744717" y="7286"/>
                </a:cubicBezTo>
                <a:close/>
                <a:moveTo>
                  <a:pt x="468892" y="0"/>
                </a:moveTo>
                <a:cubicBezTo>
                  <a:pt x="495820" y="0"/>
                  <a:pt x="517649" y="26862"/>
                  <a:pt x="517648" y="59995"/>
                </a:cubicBezTo>
                <a:cubicBezTo>
                  <a:pt x="517649" y="93129"/>
                  <a:pt x="495820" y="119991"/>
                  <a:pt x="468892" y="119990"/>
                </a:cubicBezTo>
                <a:cubicBezTo>
                  <a:pt x="441963" y="119990"/>
                  <a:pt x="420134" y="93130"/>
                  <a:pt x="420135" y="59995"/>
                </a:cubicBezTo>
                <a:cubicBezTo>
                  <a:pt x="420135" y="26861"/>
                  <a:pt x="441963" y="1"/>
                  <a:pt x="468892" y="0"/>
                </a:cubicBezTo>
                <a:close/>
              </a:path>
            </a:pathLst>
          </a:custGeom>
          <a:solidFill>
            <a:srgbClr val="0C1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x-none" dirty="0"/>
          </a:p>
        </p:txBody>
      </p:sp>
      <p:grpSp>
        <p:nvGrpSpPr>
          <p:cNvPr id="18466" name="Группа 609"/>
          <p:cNvGrpSpPr>
            <a:grpSpLocks/>
          </p:cNvGrpSpPr>
          <p:nvPr/>
        </p:nvGrpSpPr>
        <p:grpSpPr bwMode="auto">
          <a:xfrm>
            <a:off x="4433888" y="2984500"/>
            <a:ext cx="700087" cy="446088"/>
            <a:chOff x="4427784" y="2846489"/>
            <a:chExt cx="1067637" cy="680337"/>
          </a:xfrm>
        </p:grpSpPr>
        <p:pic>
          <p:nvPicPr>
            <p:cNvPr id="18508" name="Рисунок 107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957418" y="3229891"/>
              <a:ext cx="538003" cy="2408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46" name="Полилиния: фигура 1145"/>
            <p:cNvSpPr/>
            <p:nvPr/>
          </p:nvSpPr>
          <p:spPr>
            <a:xfrm>
              <a:off x="4427784" y="2846489"/>
              <a:ext cx="714179" cy="680337"/>
            </a:xfrm>
            <a:custGeom>
              <a:avLst/>
              <a:gdLst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0140 w 3951653"/>
                <a:gd name="connsiteY29" fmla="*/ 2786954 h 2922431"/>
                <a:gd name="connsiteX30" fmla="*/ 1513315 w 3951653"/>
                <a:gd name="connsiteY30" fmla="*/ 2786954 h 2922431"/>
                <a:gd name="connsiteX31" fmla="*/ 1511059 w 3951653"/>
                <a:gd name="connsiteY31" fmla="*/ 2787227 h 2922431"/>
                <a:gd name="connsiteX32" fmla="*/ 129015 w 3951653"/>
                <a:gd name="connsiteY32" fmla="*/ 2758379 h 2922431"/>
                <a:gd name="connsiteX33" fmla="*/ 144890 w 3951653"/>
                <a:gd name="connsiteY33" fmla="*/ 2771079 h 2922431"/>
                <a:gd name="connsiteX34" fmla="*/ 167114 w 3951653"/>
                <a:gd name="connsiteY34" fmla="*/ 2780604 h 2922431"/>
                <a:gd name="connsiteX35" fmla="*/ 173465 w 3951653"/>
                <a:gd name="connsiteY35" fmla="*/ 2799654 h 2922431"/>
                <a:gd name="connsiteX36" fmla="*/ 182990 w 3951653"/>
                <a:gd name="connsiteY36" fmla="*/ 2809179 h 2922431"/>
                <a:gd name="connsiteX37" fmla="*/ 205215 w 3951653"/>
                <a:gd name="connsiteY37" fmla="*/ 2847279 h 2922431"/>
                <a:gd name="connsiteX38" fmla="*/ 208389 w 3951653"/>
                <a:gd name="connsiteY38" fmla="*/ 2869504 h 2922431"/>
                <a:gd name="connsiteX39" fmla="*/ 148065 w 3951653"/>
                <a:gd name="connsiteY39" fmla="*/ 2875853 h 2922431"/>
                <a:gd name="connsiteX40" fmla="*/ 129015 w 3951653"/>
                <a:gd name="connsiteY40" fmla="*/ 2872679 h 2922431"/>
                <a:gd name="connsiteX41" fmla="*/ 94090 w 3951653"/>
                <a:gd name="connsiteY41" fmla="*/ 2863154 h 2922431"/>
                <a:gd name="connsiteX42" fmla="*/ 75039 w 3951653"/>
                <a:gd name="connsiteY42" fmla="*/ 2850454 h 2922431"/>
                <a:gd name="connsiteX43" fmla="*/ 78215 w 3951653"/>
                <a:gd name="connsiteY43" fmla="*/ 2840928 h 2922431"/>
                <a:gd name="connsiteX44" fmla="*/ 94090 w 3951653"/>
                <a:gd name="connsiteY44" fmla="*/ 2821879 h 2922431"/>
                <a:gd name="connsiteX45" fmla="*/ 106790 w 3951653"/>
                <a:gd name="connsiteY45" fmla="*/ 2802829 h 2922431"/>
                <a:gd name="connsiteX46" fmla="*/ 116315 w 3951653"/>
                <a:gd name="connsiteY46" fmla="*/ 2799654 h 2922431"/>
                <a:gd name="connsiteX47" fmla="*/ 122665 w 3951653"/>
                <a:gd name="connsiteY47" fmla="*/ 2790129 h 2922431"/>
                <a:gd name="connsiteX48" fmla="*/ 129015 w 3951653"/>
                <a:gd name="connsiteY48" fmla="*/ 2758379 h 2922431"/>
                <a:gd name="connsiteX49" fmla="*/ 506840 w 3951653"/>
                <a:gd name="connsiteY49" fmla="*/ 2656778 h 2922431"/>
                <a:gd name="connsiteX50" fmla="*/ 516365 w 3951653"/>
                <a:gd name="connsiteY50" fmla="*/ 2685354 h 2922431"/>
                <a:gd name="connsiteX51" fmla="*/ 525890 w 3951653"/>
                <a:gd name="connsiteY51" fmla="*/ 2704404 h 2922431"/>
                <a:gd name="connsiteX52" fmla="*/ 513190 w 3951653"/>
                <a:gd name="connsiteY52" fmla="*/ 2704404 h 2922431"/>
                <a:gd name="connsiteX53" fmla="*/ 500490 w 3951653"/>
                <a:gd name="connsiteY53" fmla="*/ 2710754 h 2922431"/>
                <a:gd name="connsiteX54" fmla="*/ 487790 w 3951653"/>
                <a:gd name="connsiteY54" fmla="*/ 2682178 h 2922431"/>
                <a:gd name="connsiteX55" fmla="*/ 497315 w 3951653"/>
                <a:gd name="connsiteY55" fmla="*/ 2659954 h 2922431"/>
                <a:gd name="connsiteX56" fmla="*/ 506840 w 3951653"/>
                <a:gd name="connsiteY56" fmla="*/ 2656778 h 2922431"/>
                <a:gd name="connsiteX57" fmla="*/ 259189 w 3951653"/>
                <a:gd name="connsiteY57" fmla="*/ 2609154 h 2922431"/>
                <a:gd name="connsiteX58" fmla="*/ 348090 w 3951653"/>
                <a:gd name="connsiteY58" fmla="*/ 2612329 h 2922431"/>
                <a:gd name="connsiteX59" fmla="*/ 357615 w 3951653"/>
                <a:gd name="connsiteY59" fmla="*/ 2647254 h 2922431"/>
                <a:gd name="connsiteX60" fmla="*/ 354440 w 3951653"/>
                <a:gd name="connsiteY60" fmla="*/ 2672654 h 2922431"/>
                <a:gd name="connsiteX61" fmla="*/ 344915 w 3951653"/>
                <a:gd name="connsiteY61" fmla="*/ 2679004 h 2922431"/>
                <a:gd name="connsiteX62" fmla="*/ 338565 w 3951653"/>
                <a:gd name="connsiteY62" fmla="*/ 2688528 h 2922431"/>
                <a:gd name="connsiteX63" fmla="*/ 329039 w 3951653"/>
                <a:gd name="connsiteY63" fmla="*/ 2698054 h 2922431"/>
                <a:gd name="connsiteX64" fmla="*/ 313165 w 3951653"/>
                <a:gd name="connsiteY64" fmla="*/ 2713929 h 2922431"/>
                <a:gd name="connsiteX65" fmla="*/ 300465 w 3951653"/>
                <a:gd name="connsiteY65" fmla="*/ 2710754 h 2922431"/>
                <a:gd name="connsiteX66" fmla="*/ 290940 w 3951653"/>
                <a:gd name="connsiteY66" fmla="*/ 2707579 h 2922431"/>
                <a:gd name="connsiteX67" fmla="*/ 287764 w 3951653"/>
                <a:gd name="connsiteY67" fmla="*/ 2691704 h 2922431"/>
                <a:gd name="connsiteX68" fmla="*/ 281415 w 3951653"/>
                <a:gd name="connsiteY68" fmla="*/ 2682179 h 2922431"/>
                <a:gd name="connsiteX69" fmla="*/ 275064 w 3951653"/>
                <a:gd name="connsiteY69" fmla="*/ 2650429 h 2922431"/>
                <a:gd name="connsiteX70" fmla="*/ 259190 w 3951653"/>
                <a:gd name="connsiteY70" fmla="*/ 2628204 h 2922431"/>
                <a:gd name="connsiteX71" fmla="*/ 256014 w 3951653"/>
                <a:gd name="connsiteY71" fmla="*/ 2618679 h 2922431"/>
                <a:gd name="connsiteX72" fmla="*/ 259189 w 3951653"/>
                <a:gd name="connsiteY72" fmla="*/ 2609154 h 2922431"/>
                <a:gd name="connsiteX73" fmla="*/ 117632 w 3951653"/>
                <a:gd name="connsiteY73" fmla="*/ 2460152 h 2922431"/>
                <a:gd name="connsiteX74" fmla="*/ 132190 w 3951653"/>
                <a:gd name="connsiteY74" fmla="*/ 2501204 h 2922431"/>
                <a:gd name="connsiteX75" fmla="*/ 122665 w 3951653"/>
                <a:gd name="connsiteY75" fmla="*/ 2504379 h 2922431"/>
                <a:gd name="connsiteX76" fmla="*/ 100440 w 3951653"/>
                <a:gd name="connsiteY76" fmla="*/ 2507554 h 2922431"/>
                <a:gd name="connsiteX77" fmla="*/ 97265 w 3951653"/>
                <a:gd name="connsiteY77" fmla="*/ 2475803 h 2922431"/>
                <a:gd name="connsiteX78" fmla="*/ 117632 w 3951653"/>
                <a:gd name="connsiteY78" fmla="*/ 2460152 h 2922431"/>
                <a:gd name="connsiteX79" fmla="*/ 2814525 w 3951653"/>
                <a:gd name="connsiteY79" fmla="*/ 2447403 h 2922431"/>
                <a:gd name="connsiteX80" fmla="*/ 2889404 w 3951653"/>
                <a:gd name="connsiteY80" fmla="*/ 2450919 h 2922431"/>
                <a:gd name="connsiteX81" fmla="*/ 2731773 w 3951653"/>
                <a:gd name="connsiteY81" fmla="*/ 2528352 h 2922431"/>
                <a:gd name="connsiteX82" fmla="*/ 3029296 w 3951653"/>
                <a:gd name="connsiteY82" fmla="*/ 2629540 h 2922431"/>
                <a:gd name="connsiteX83" fmla="*/ 2774061 w 3951653"/>
                <a:gd name="connsiteY83" fmla="*/ 2807752 h 2922431"/>
                <a:gd name="connsiteX84" fmla="*/ 3070636 w 3951653"/>
                <a:gd name="connsiteY84" fmla="*/ 2848529 h 2922431"/>
                <a:gd name="connsiteX85" fmla="*/ 2309830 w 3951653"/>
                <a:gd name="connsiteY85" fmla="*/ 2845509 h 2922431"/>
                <a:gd name="connsiteX86" fmla="*/ 2869208 w 3951653"/>
                <a:gd name="connsiteY86" fmla="*/ 2638602 h 2922431"/>
                <a:gd name="connsiteX87" fmla="*/ 2617925 w 3951653"/>
                <a:gd name="connsiteY87" fmla="*/ 2502268 h 2922431"/>
                <a:gd name="connsiteX88" fmla="*/ 2814525 w 3951653"/>
                <a:gd name="connsiteY88" fmla="*/ 2447403 h 2922431"/>
                <a:gd name="connsiteX89" fmla="*/ 860273 w 3951653"/>
                <a:gd name="connsiteY89" fmla="*/ 2249394 h 2922431"/>
                <a:gd name="connsiteX90" fmla="*/ 716257 w 3951653"/>
                <a:gd name="connsiteY90" fmla="*/ 2395303 h 2922431"/>
                <a:gd name="connsiteX91" fmla="*/ 860273 w 3951653"/>
                <a:gd name="connsiteY91" fmla="*/ 2541212 h 2922431"/>
                <a:gd name="connsiteX92" fmla="*/ 1004289 w 3951653"/>
                <a:gd name="connsiteY92" fmla="*/ 2395303 h 2922431"/>
                <a:gd name="connsiteX93" fmla="*/ 860273 w 3951653"/>
                <a:gd name="connsiteY93" fmla="*/ 2249394 h 2922431"/>
                <a:gd name="connsiteX94" fmla="*/ 2374534 w 3951653"/>
                <a:gd name="connsiteY94" fmla="*/ 2035481 h 2922431"/>
                <a:gd name="connsiteX95" fmla="*/ 2551505 w 3951653"/>
                <a:gd name="connsiteY95" fmla="*/ 2212452 h 2922431"/>
                <a:gd name="connsiteX96" fmla="*/ 2521281 w 3951653"/>
                <a:gd name="connsiteY96" fmla="*/ 2311398 h 2922431"/>
                <a:gd name="connsiteX97" fmla="*/ 2515466 w 3951653"/>
                <a:gd name="connsiteY97" fmla="*/ 2319175 h 2922431"/>
                <a:gd name="connsiteX98" fmla="*/ 2336974 w 3951653"/>
                <a:gd name="connsiteY98" fmla="*/ 2385341 h 2922431"/>
                <a:gd name="connsiteX99" fmla="*/ 2321909 w 3951653"/>
                <a:gd name="connsiteY99" fmla="*/ 2381467 h 2922431"/>
                <a:gd name="connsiteX100" fmla="*/ 2197563 w 3951653"/>
                <a:gd name="connsiteY100" fmla="*/ 2212452 h 2922431"/>
                <a:gd name="connsiteX101" fmla="*/ 2374534 w 3951653"/>
                <a:gd name="connsiteY101" fmla="*/ 2035481 h 2922431"/>
                <a:gd name="connsiteX102" fmla="*/ 1599382 w 3951653"/>
                <a:gd name="connsiteY102" fmla="*/ 1876398 h 2922431"/>
                <a:gd name="connsiteX103" fmla="*/ 1616049 w 3951653"/>
                <a:gd name="connsiteY103" fmla="*/ 1950619 h 2922431"/>
                <a:gd name="connsiteX104" fmla="*/ 1548006 w 3951653"/>
                <a:gd name="connsiteY104" fmla="*/ 2003007 h 2922431"/>
                <a:gd name="connsiteX105" fmla="*/ 1493239 w 3951653"/>
                <a:gd name="connsiteY105" fmla="*/ 1890685 h 2922431"/>
                <a:gd name="connsiteX106" fmla="*/ 1732390 w 3951653"/>
                <a:gd name="connsiteY106" fmla="*/ 1863029 h 2922431"/>
                <a:gd name="connsiteX107" fmla="*/ 1738740 w 3951653"/>
                <a:gd name="connsiteY107" fmla="*/ 1869378 h 2922431"/>
                <a:gd name="connsiteX108" fmla="*/ 1732390 w 3951653"/>
                <a:gd name="connsiteY108" fmla="*/ 1901128 h 2922431"/>
                <a:gd name="connsiteX109" fmla="*/ 1710165 w 3951653"/>
                <a:gd name="connsiteY109" fmla="*/ 1897953 h 2922431"/>
                <a:gd name="connsiteX110" fmla="*/ 1694289 w 3951653"/>
                <a:gd name="connsiteY110" fmla="*/ 1872553 h 2922431"/>
                <a:gd name="connsiteX111" fmla="*/ 1713340 w 3951653"/>
                <a:gd name="connsiteY111" fmla="*/ 1866203 h 2922431"/>
                <a:gd name="connsiteX112" fmla="*/ 1732390 w 3951653"/>
                <a:gd name="connsiteY112" fmla="*/ 1863029 h 2922431"/>
                <a:gd name="connsiteX113" fmla="*/ 2746574 w 3951653"/>
                <a:gd name="connsiteY113" fmla="*/ 1828190 h 2922431"/>
                <a:gd name="connsiteX114" fmla="*/ 3058294 w 3951653"/>
                <a:gd name="connsiteY114" fmla="*/ 2231734 h 2922431"/>
                <a:gd name="connsiteX115" fmla="*/ 3002716 w 3951653"/>
                <a:gd name="connsiteY115" fmla="*/ 2294561 h 2922431"/>
                <a:gd name="connsiteX116" fmla="*/ 2747782 w 3951653"/>
                <a:gd name="connsiteY116" fmla="*/ 1952636 h 2922431"/>
                <a:gd name="connsiteX117" fmla="*/ 2671665 w 3951653"/>
                <a:gd name="connsiteY117" fmla="*/ 1986466 h 2922431"/>
                <a:gd name="connsiteX118" fmla="*/ 2790070 w 3951653"/>
                <a:gd name="connsiteY118" fmla="*/ 1991299 h 2922431"/>
                <a:gd name="connsiteX119" fmla="*/ 2933848 w 3951653"/>
                <a:gd name="connsiteY119" fmla="*/ 2283687 h 2922431"/>
                <a:gd name="connsiteX120" fmla="*/ 3063127 w 3951653"/>
                <a:gd name="connsiteY120" fmla="*/ 2270397 h 2922431"/>
                <a:gd name="connsiteX121" fmla="*/ 2991842 w 3951653"/>
                <a:gd name="connsiteY121" fmla="*/ 1982841 h 2922431"/>
                <a:gd name="connsiteX122" fmla="*/ 3730550 w 3951653"/>
                <a:gd name="connsiteY122" fmla="*/ 2281715 h 2922431"/>
                <a:gd name="connsiteX123" fmla="*/ 3951653 w 3951653"/>
                <a:gd name="connsiteY123" fmla="*/ 2395278 h 2922431"/>
                <a:gd name="connsiteX124" fmla="*/ 3814637 w 3951653"/>
                <a:gd name="connsiteY124" fmla="*/ 2485460 h 2922431"/>
                <a:gd name="connsiteX125" fmla="*/ 3649111 w 3951653"/>
                <a:gd name="connsiteY125" fmla="*/ 2468545 h 2922431"/>
                <a:gd name="connsiteX126" fmla="*/ 2646292 w 3951653"/>
                <a:gd name="connsiteY126" fmla="*/ 2406925 h 2922431"/>
                <a:gd name="connsiteX127" fmla="*/ 1947435 w 3951653"/>
                <a:gd name="connsiteY127" fmla="*/ 2545097 h 2922431"/>
                <a:gd name="connsiteX128" fmla="*/ 1949151 w 3951653"/>
                <a:gd name="connsiteY128" fmla="*/ 2422632 h 2922431"/>
                <a:gd name="connsiteX129" fmla="*/ 2521846 w 3951653"/>
                <a:gd name="connsiteY129" fmla="*/ 2328391 h 2922431"/>
                <a:gd name="connsiteX130" fmla="*/ 2499590 w 3951653"/>
                <a:gd name="connsiteY130" fmla="*/ 2067861 h 2922431"/>
                <a:gd name="connsiteX131" fmla="*/ 2746574 w 3951653"/>
                <a:gd name="connsiteY131" fmla="*/ 1828190 h 2922431"/>
                <a:gd name="connsiteX132" fmla="*/ 1000369 w 3951653"/>
                <a:gd name="connsiteY132" fmla="*/ 1732290 h 2922431"/>
                <a:gd name="connsiteX133" fmla="*/ 978800 w 3951653"/>
                <a:gd name="connsiteY133" fmla="*/ 1918355 h 2922431"/>
                <a:gd name="connsiteX134" fmla="*/ 1026437 w 3951653"/>
                <a:gd name="connsiteY134" fmla="*/ 2099505 h 2922431"/>
                <a:gd name="connsiteX135" fmla="*/ 1048005 w 3951653"/>
                <a:gd name="connsiteY135" fmla="*/ 1913443 h 2922431"/>
                <a:gd name="connsiteX136" fmla="*/ 1000369 w 3951653"/>
                <a:gd name="connsiteY136" fmla="*/ 1732290 h 2922431"/>
                <a:gd name="connsiteX137" fmla="*/ 1660555 w 3951653"/>
                <a:gd name="connsiteY137" fmla="*/ 1553217 h 2922431"/>
                <a:gd name="connsiteX138" fmla="*/ 1738542 w 3951653"/>
                <a:gd name="connsiteY138" fmla="*/ 1603223 h 2922431"/>
                <a:gd name="connsiteX139" fmla="*/ 1717110 w 3951653"/>
                <a:gd name="connsiteY139" fmla="*/ 1715545 h 2922431"/>
                <a:gd name="connsiteX140" fmla="*/ 1617693 w 3951653"/>
                <a:gd name="connsiteY140" fmla="*/ 1644107 h 2922431"/>
                <a:gd name="connsiteX141" fmla="*/ 1660555 w 3951653"/>
                <a:gd name="connsiteY141" fmla="*/ 1553217 h 2922431"/>
                <a:gd name="connsiteX142" fmla="*/ 1119548 w 3951653"/>
                <a:gd name="connsiteY142" fmla="*/ 1458296 h 2922431"/>
                <a:gd name="connsiteX143" fmla="*/ 1104848 w 3951653"/>
                <a:gd name="connsiteY143" fmla="*/ 1759674 h 2922431"/>
                <a:gd name="connsiteX144" fmla="*/ 1161974 w 3951653"/>
                <a:gd name="connsiteY144" fmla="*/ 2055952 h 2922431"/>
                <a:gd name="connsiteX145" fmla="*/ 1176673 w 3951653"/>
                <a:gd name="connsiteY145" fmla="*/ 1754575 h 2922431"/>
                <a:gd name="connsiteX146" fmla="*/ 1119548 w 3951653"/>
                <a:gd name="connsiteY146" fmla="*/ 1458296 h 2922431"/>
                <a:gd name="connsiteX147" fmla="*/ 578603 w 3951653"/>
                <a:gd name="connsiteY147" fmla="*/ 1457544 h 2922431"/>
                <a:gd name="connsiteX148" fmla="*/ 618108 w 3951653"/>
                <a:gd name="connsiteY148" fmla="*/ 1506154 h 2922431"/>
                <a:gd name="connsiteX149" fmla="*/ 578603 w 3951653"/>
                <a:gd name="connsiteY149" fmla="*/ 1554764 h 2922431"/>
                <a:gd name="connsiteX150" fmla="*/ 539098 w 3951653"/>
                <a:gd name="connsiteY150" fmla="*/ 1506155 h 2922431"/>
                <a:gd name="connsiteX151" fmla="*/ 578603 w 3951653"/>
                <a:gd name="connsiteY151" fmla="*/ 1457544 h 2922431"/>
                <a:gd name="connsiteX152" fmla="*/ 1212801 w 3951653"/>
                <a:gd name="connsiteY152" fmla="*/ 1457091 h 2922431"/>
                <a:gd name="connsiteX153" fmla="*/ 1219094 w 3951653"/>
                <a:gd name="connsiteY153" fmla="*/ 1644295 h 2922431"/>
                <a:gd name="connsiteX154" fmla="*/ 1293097 w 3951653"/>
                <a:gd name="connsiteY154" fmla="*/ 1816367 h 2922431"/>
                <a:gd name="connsiteX155" fmla="*/ 1286804 w 3951653"/>
                <a:gd name="connsiteY155" fmla="*/ 1629164 h 2922431"/>
                <a:gd name="connsiteX156" fmla="*/ 1212801 w 3951653"/>
                <a:gd name="connsiteY156" fmla="*/ 1457091 h 2922431"/>
                <a:gd name="connsiteX157" fmla="*/ 394346 w 3951653"/>
                <a:gd name="connsiteY157" fmla="*/ 1303027 h 2922431"/>
                <a:gd name="connsiteX158" fmla="*/ 464328 w 3951653"/>
                <a:gd name="connsiteY158" fmla="*/ 1389139 h 2922431"/>
                <a:gd name="connsiteX159" fmla="*/ 394346 w 3951653"/>
                <a:gd name="connsiteY159" fmla="*/ 1475252 h 2922431"/>
                <a:gd name="connsiteX160" fmla="*/ 324364 w 3951653"/>
                <a:gd name="connsiteY160" fmla="*/ 1389139 h 2922431"/>
                <a:gd name="connsiteX161" fmla="*/ 394346 w 3951653"/>
                <a:gd name="connsiteY161" fmla="*/ 1303027 h 2922431"/>
                <a:gd name="connsiteX162" fmla="*/ 1584951 w 3951653"/>
                <a:gd name="connsiteY162" fmla="*/ 1184397 h 2922431"/>
                <a:gd name="connsiteX163" fmla="*/ 1057908 w 3951653"/>
                <a:gd name="connsiteY163" fmla="*/ 2502857 h 2922431"/>
                <a:gd name="connsiteX164" fmla="*/ 1523378 w 3951653"/>
                <a:gd name="connsiteY164" fmla="*/ 2559844 h 2922431"/>
                <a:gd name="connsiteX165" fmla="*/ 1933739 w 3951653"/>
                <a:gd name="connsiteY165" fmla="*/ 1517606 h 2922431"/>
                <a:gd name="connsiteX166" fmla="*/ 405497 w 3951653"/>
                <a:gd name="connsiteY166" fmla="*/ 1063408 h 2922431"/>
                <a:gd name="connsiteX167" fmla="*/ 438833 w 3951653"/>
                <a:gd name="connsiteY167" fmla="*/ 1168585 h 2922431"/>
                <a:gd name="connsiteX168" fmla="*/ 306496 w 3951653"/>
                <a:gd name="connsiteY168" fmla="*/ 1223354 h 2922431"/>
                <a:gd name="connsiteX169" fmla="*/ 251323 w 3951653"/>
                <a:gd name="connsiteY169" fmla="*/ 1105347 h 2922431"/>
                <a:gd name="connsiteX170" fmla="*/ 289827 w 3951653"/>
                <a:gd name="connsiteY170" fmla="*/ 1094364 h 2922431"/>
                <a:gd name="connsiteX171" fmla="*/ 405497 w 3951653"/>
                <a:gd name="connsiteY171" fmla="*/ 1063408 h 2922431"/>
                <a:gd name="connsiteX172" fmla="*/ 1358748 w 3951653"/>
                <a:gd name="connsiteY172" fmla="*/ 992093 h 2922431"/>
                <a:gd name="connsiteX173" fmla="*/ 1214732 w 3951653"/>
                <a:gd name="connsiteY173" fmla="*/ 1138002 h 2922431"/>
                <a:gd name="connsiteX174" fmla="*/ 1358747 w 3951653"/>
                <a:gd name="connsiteY174" fmla="*/ 1283911 h 2922431"/>
                <a:gd name="connsiteX175" fmla="*/ 1502763 w 3951653"/>
                <a:gd name="connsiteY175" fmla="*/ 1138003 h 2922431"/>
                <a:gd name="connsiteX176" fmla="*/ 1358748 w 3951653"/>
                <a:gd name="connsiteY176" fmla="*/ 992093 h 2922431"/>
                <a:gd name="connsiteX177" fmla="*/ 1287889 w 3951653"/>
                <a:gd name="connsiteY177" fmla="*/ 812101 h 2922431"/>
                <a:gd name="connsiteX178" fmla="*/ 1586339 w 3951653"/>
                <a:gd name="connsiteY178" fmla="*/ 926401 h 2922431"/>
                <a:gd name="connsiteX179" fmla="*/ 1586093 w 3951653"/>
                <a:gd name="connsiteY179" fmla="*/ 1014410 h 2922431"/>
                <a:gd name="connsiteX180" fmla="*/ 2054578 w 3951653"/>
                <a:gd name="connsiteY180" fmla="*/ 1474785 h 2922431"/>
                <a:gd name="connsiteX181" fmla="*/ 1597377 w 3951653"/>
                <a:gd name="connsiteY181" fmla="*/ 2671183 h 2922431"/>
                <a:gd name="connsiteX182" fmla="*/ 967214 w 3951653"/>
                <a:gd name="connsiteY182" fmla="*/ 2653602 h 2922431"/>
                <a:gd name="connsiteX183" fmla="*/ 891013 w 3951653"/>
                <a:gd name="connsiteY183" fmla="*/ 2704402 h 2922431"/>
                <a:gd name="connsiteX184" fmla="*/ 585968 w 3951653"/>
                <a:gd name="connsiteY184" fmla="*/ 2572757 h 2922431"/>
                <a:gd name="connsiteX185" fmla="*/ 1287889 w 3951653"/>
                <a:gd name="connsiteY185" fmla="*/ 812101 h 2922431"/>
                <a:gd name="connsiteX186" fmla="*/ 843388 w 3951653"/>
                <a:gd name="connsiteY186" fmla="*/ 697804 h 2922431"/>
                <a:gd name="connsiteX187" fmla="*/ 1081514 w 3951653"/>
                <a:gd name="connsiteY187" fmla="*/ 783529 h 2922431"/>
                <a:gd name="connsiteX188" fmla="*/ 1119950 w 3951653"/>
                <a:gd name="connsiteY188" fmla="*/ 731107 h 2922431"/>
                <a:gd name="connsiteX189" fmla="*/ 1221478 w 3951653"/>
                <a:gd name="connsiteY189" fmla="*/ 768758 h 2922431"/>
                <a:gd name="connsiteX190" fmla="*/ 523973 w 3951653"/>
                <a:gd name="connsiteY190" fmla="*/ 2544684 h 2922431"/>
                <a:gd name="connsiteX191" fmla="*/ 431971 w 3951653"/>
                <a:gd name="connsiteY191" fmla="*/ 2500684 h 2922431"/>
                <a:gd name="connsiteX192" fmla="*/ 433814 w 3951653"/>
                <a:gd name="connsiteY192" fmla="*/ 2434530 h 2922431"/>
                <a:gd name="connsiteX193" fmla="*/ 198863 w 3951653"/>
                <a:gd name="connsiteY193" fmla="*/ 2304353 h 2922431"/>
                <a:gd name="connsiteX194" fmla="*/ 275064 w 3951653"/>
                <a:gd name="connsiteY194" fmla="*/ 2101154 h 2922431"/>
                <a:gd name="connsiteX195" fmla="*/ 551289 w 3951653"/>
                <a:gd name="connsiteY195" fmla="*/ 2158304 h 2922431"/>
                <a:gd name="connsiteX196" fmla="*/ 976738 w 3951653"/>
                <a:gd name="connsiteY196" fmla="*/ 1075629 h 2922431"/>
                <a:gd name="connsiteX197" fmla="*/ 735438 w 3951653"/>
                <a:gd name="connsiteY197" fmla="*/ 901004 h 2922431"/>
                <a:gd name="connsiteX198" fmla="*/ 843388 w 3951653"/>
                <a:gd name="connsiteY198" fmla="*/ 697804 h 2922431"/>
                <a:gd name="connsiteX199" fmla="*/ 242980 w 3951653"/>
                <a:gd name="connsiteY199" fmla="*/ 112486 h 2922431"/>
                <a:gd name="connsiteX200" fmla="*/ 394801 w 3951653"/>
                <a:gd name="connsiteY200" fmla="*/ 224085 h 2922431"/>
                <a:gd name="connsiteX201" fmla="*/ 400738 w 3951653"/>
                <a:gd name="connsiteY201" fmla="*/ 256697 h 2922431"/>
                <a:gd name="connsiteX202" fmla="*/ 440959 w 3951653"/>
                <a:gd name="connsiteY202" fmla="*/ 226623 h 2922431"/>
                <a:gd name="connsiteX203" fmla="*/ 505094 w 3951653"/>
                <a:gd name="connsiteY203" fmla="*/ 212264 h 2922431"/>
                <a:gd name="connsiteX204" fmla="*/ 656915 w 3951653"/>
                <a:gd name="connsiteY204" fmla="*/ 323864 h 2922431"/>
                <a:gd name="connsiteX205" fmla="*/ 663539 w 3951653"/>
                <a:gd name="connsiteY205" fmla="*/ 360256 h 2922431"/>
                <a:gd name="connsiteX206" fmla="*/ 673915 w 3951653"/>
                <a:gd name="connsiteY206" fmla="*/ 343187 h 2922431"/>
                <a:gd name="connsiteX207" fmla="*/ 748170 w 3951653"/>
                <a:gd name="connsiteY207" fmla="*/ 309079 h 2922431"/>
                <a:gd name="connsiteX208" fmla="*/ 853181 w 3951653"/>
                <a:gd name="connsiteY208" fmla="*/ 425533 h 2922431"/>
                <a:gd name="connsiteX209" fmla="*/ 748169 w 3951653"/>
                <a:gd name="connsiteY209" fmla="*/ 541989 h 2922431"/>
                <a:gd name="connsiteX210" fmla="*/ 707295 w 3951653"/>
                <a:gd name="connsiteY210" fmla="*/ 532836 h 2922431"/>
                <a:gd name="connsiteX211" fmla="*/ 696429 w 3951653"/>
                <a:gd name="connsiteY211" fmla="*/ 524713 h 2922431"/>
                <a:gd name="connsiteX212" fmla="*/ 691585 w 3951653"/>
                <a:gd name="connsiteY212" fmla="*/ 551323 h 2922431"/>
                <a:gd name="connsiteX213" fmla="*/ 594826 w 3951653"/>
                <a:gd name="connsiteY213" fmla="*/ 622449 h 2922431"/>
                <a:gd name="connsiteX214" fmla="*/ 568123 w 3951653"/>
                <a:gd name="connsiteY214" fmla="*/ 616471 h 2922431"/>
                <a:gd name="connsiteX215" fmla="*/ 567828 w 3951653"/>
                <a:gd name="connsiteY215" fmla="*/ 618092 h 2922431"/>
                <a:gd name="connsiteX216" fmla="*/ 529782 w 3951653"/>
                <a:gd name="connsiteY216" fmla="*/ 669328 h 2922431"/>
                <a:gd name="connsiteX217" fmla="*/ 518483 w 3951653"/>
                <a:gd name="connsiteY217" fmla="*/ 675352 h 2922431"/>
                <a:gd name="connsiteX218" fmla="*/ 524696 w 3951653"/>
                <a:gd name="connsiteY218" fmla="*/ 685570 h 2922431"/>
                <a:gd name="connsiteX219" fmla="*/ 532948 w 3951653"/>
                <a:gd name="connsiteY219" fmla="*/ 730900 h 2922431"/>
                <a:gd name="connsiteX220" fmla="*/ 468812 w 3951653"/>
                <a:gd name="connsiteY220" fmla="*/ 838202 h 2922431"/>
                <a:gd name="connsiteX221" fmla="*/ 452434 w 3951653"/>
                <a:gd name="connsiteY221" fmla="*/ 841869 h 2922431"/>
                <a:gd name="connsiteX222" fmla="*/ 448649 w 3951653"/>
                <a:gd name="connsiteY222" fmla="*/ 862662 h 2922431"/>
                <a:gd name="connsiteX223" fmla="*/ 392765 w 3951653"/>
                <a:gd name="connsiteY223" fmla="*/ 924634 h 2922431"/>
                <a:gd name="connsiteX224" fmla="*/ 358642 w 3951653"/>
                <a:gd name="connsiteY224" fmla="*/ 932274 h 2922431"/>
                <a:gd name="connsiteX225" fmla="*/ 366018 w 3951653"/>
                <a:gd name="connsiteY225" fmla="*/ 972796 h 2922431"/>
                <a:gd name="connsiteX226" fmla="*/ 261008 w 3951653"/>
                <a:gd name="connsiteY226" fmla="*/ 1089251 h 2922431"/>
                <a:gd name="connsiteX227" fmla="*/ 155996 w 3951653"/>
                <a:gd name="connsiteY227" fmla="*/ 972797 h 2922431"/>
                <a:gd name="connsiteX228" fmla="*/ 220133 w 3951653"/>
                <a:gd name="connsiteY228" fmla="*/ 865493 h 2922431"/>
                <a:gd name="connsiteX229" fmla="*/ 254256 w 3951653"/>
                <a:gd name="connsiteY229" fmla="*/ 857853 h 2922431"/>
                <a:gd name="connsiteX230" fmla="*/ 246879 w 3951653"/>
                <a:gd name="connsiteY230" fmla="*/ 817332 h 2922431"/>
                <a:gd name="connsiteX231" fmla="*/ 311015 w 3951653"/>
                <a:gd name="connsiteY231" fmla="*/ 710029 h 2922431"/>
                <a:gd name="connsiteX232" fmla="*/ 327394 w 3951653"/>
                <a:gd name="connsiteY232" fmla="*/ 706361 h 2922431"/>
                <a:gd name="connsiteX233" fmla="*/ 331178 w 3951653"/>
                <a:gd name="connsiteY233" fmla="*/ 685570 h 2922431"/>
                <a:gd name="connsiteX234" fmla="*/ 353683 w 3951653"/>
                <a:gd name="connsiteY234" fmla="*/ 648553 h 2922431"/>
                <a:gd name="connsiteX235" fmla="*/ 380150 w 3951653"/>
                <a:gd name="connsiteY235" fmla="*/ 628764 h 2922431"/>
                <a:gd name="connsiteX236" fmla="*/ 374311 w 3951653"/>
                <a:gd name="connsiteY236" fmla="*/ 618091 h 2922431"/>
                <a:gd name="connsiteX237" fmla="*/ 373872 w 3951653"/>
                <a:gd name="connsiteY237" fmla="*/ 615681 h 2922431"/>
                <a:gd name="connsiteX238" fmla="*/ 369166 w 3951653"/>
                <a:gd name="connsiteY238" fmla="*/ 616734 h 2922431"/>
                <a:gd name="connsiteX239" fmla="*/ 323023 w 3951653"/>
                <a:gd name="connsiteY239" fmla="*/ 608997 h 2922431"/>
                <a:gd name="connsiteX240" fmla="*/ 299293 w 3951653"/>
                <a:gd name="connsiteY240" fmla="*/ 596346 h 2922431"/>
                <a:gd name="connsiteX241" fmla="*/ 298158 w 3951653"/>
                <a:gd name="connsiteY241" fmla="*/ 602581 h 2922431"/>
                <a:gd name="connsiteX242" fmla="*/ 155175 w 3951653"/>
                <a:gd name="connsiteY242" fmla="*/ 707684 h 2922431"/>
                <a:gd name="connsiteX243" fmla="*/ 0 w 3951653"/>
                <a:gd name="connsiteY243" fmla="*/ 535598 h 2922431"/>
                <a:gd name="connsiteX244" fmla="*/ 94774 w 3951653"/>
                <a:gd name="connsiteY244" fmla="*/ 377034 h 2922431"/>
                <a:gd name="connsiteX245" fmla="*/ 97290 w 3951653"/>
                <a:gd name="connsiteY245" fmla="*/ 376470 h 2922431"/>
                <a:gd name="connsiteX246" fmla="*/ 85618 w 3951653"/>
                <a:gd name="connsiteY246" fmla="*/ 349547 h 2922431"/>
                <a:gd name="connsiteX247" fmla="*/ 78211 w 3951653"/>
                <a:gd name="connsiteY247" fmla="*/ 295210 h 2922431"/>
                <a:gd name="connsiteX248" fmla="*/ 242980 w 3951653"/>
                <a:gd name="connsiteY248" fmla="*/ 112486 h 2922431"/>
                <a:gd name="connsiteX249" fmla="*/ 744717 w 3951653"/>
                <a:gd name="connsiteY249" fmla="*/ 7286 h 2922431"/>
                <a:gd name="connsiteX250" fmla="*/ 816726 w 3951653"/>
                <a:gd name="connsiteY250" fmla="*/ 95892 h 2922431"/>
                <a:gd name="connsiteX251" fmla="*/ 744717 w 3951653"/>
                <a:gd name="connsiteY251" fmla="*/ 184496 h 2922431"/>
                <a:gd name="connsiteX252" fmla="*/ 672710 w 3951653"/>
                <a:gd name="connsiteY252" fmla="*/ 95892 h 2922431"/>
                <a:gd name="connsiteX253" fmla="*/ 744717 w 3951653"/>
                <a:gd name="connsiteY253" fmla="*/ 7286 h 2922431"/>
                <a:gd name="connsiteX254" fmla="*/ 468892 w 3951653"/>
                <a:gd name="connsiteY254" fmla="*/ 0 h 2922431"/>
                <a:gd name="connsiteX255" fmla="*/ 517648 w 3951653"/>
                <a:gd name="connsiteY255" fmla="*/ 59995 h 2922431"/>
                <a:gd name="connsiteX256" fmla="*/ 468892 w 3951653"/>
                <a:gd name="connsiteY256" fmla="*/ 119990 h 2922431"/>
                <a:gd name="connsiteX257" fmla="*/ 420135 w 3951653"/>
                <a:gd name="connsiteY257" fmla="*/ 59995 h 2922431"/>
                <a:gd name="connsiteX258" fmla="*/ 468892 w 3951653"/>
                <a:gd name="connsiteY258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746574 w 3951653"/>
                <a:gd name="connsiteY115" fmla="*/ 1828190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747782 w 3951653"/>
                <a:gd name="connsiteY118" fmla="*/ 1952636 h 2922431"/>
                <a:gd name="connsiteX119" fmla="*/ 2671665 w 3951653"/>
                <a:gd name="connsiteY119" fmla="*/ 1986466 h 2922431"/>
                <a:gd name="connsiteX120" fmla="*/ 2790070 w 3951653"/>
                <a:gd name="connsiteY120" fmla="*/ 1991299 h 2922431"/>
                <a:gd name="connsiteX121" fmla="*/ 2933848 w 3951653"/>
                <a:gd name="connsiteY121" fmla="*/ 2283687 h 2922431"/>
                <a:gd name="connsiteX122" fmla="*/ 3063127 w 3951653"/>
                <a:gd name="connsiteY122" fmla="*/ 2270397 h 2922431"/>
                <a:gd name="connsiteX123" fmla="*/ 2991842 w 3951653"/>
                <a:gd name="connsiteY123" fmla="*/ 1982841 h 2922431"/>
                <a:gd name="connsiteX124" fmla="*/ 3730550 w 3951653"/>
                <a:gd name="connsiteY124" fmla="*/ 2281715 h 2922431"/>
                <a:gd name="connsiteX125" fmla="*/ 3951653 w 3951653"/>
                <a:gd name="connsiteY125" fmla="*/ 2395278 h 2922431"/>
                <a:gd name="connsiteX126" fmla="*/ 3814637 w 3951653"/>
                <a:gd name="connsiteY126" fmla="*/ 2485460 h 2922431"/>
                <a:gd name="connsiteX127" fmla="*/ 3649111 w 3951653"/>
                <a:gd name="connsiteY127" fmla="*/ 2468545 h 2922431"/>
                <a:gd name="connsiteX128" fmla="*/ 2646292 w 3951653"/>
                <a:gd name="connsiteY128" fmla="*/ 2406925 h 2922431"/>
                <a:gd name="connsiteX129" fmla="*/ 1947435 w 3951653"/>
                <a:gd name="connsiteY129" fmla="*/ 2545097 h 2922431"/>
                <a:gd name="connsiteX130" fmla="*/ 1949151 w 3951653"/>
                <a:gd name="connsiteY130" fmla="*/ 2422632 h 2922431"/>
                <a:gd name="connsiteX131" fmla="*/ 2521846 w 3951653"/>
                <a:gd name="connsiteY131" fmla="*/ 2328391 h 2922431"/>
                <a:gd name="connsiteX132" fmla="*/ 2499590 w 3951653"/>
                <a:gd name="connsiteY132" fmla="*/ 2067861 h 2922431"/>
                <a:gd name="connsiteX133" fmla="*/ 2746574 w 3951653"/>
                <a:gd name="connsiteY133" fmla="*/ 1828190 h 2922431"/>
                <a:gd name="connsiteX134" fmla="*/ 1000369 w 3951653"/>
                <a:gd name="connsiteY134" fmla="*/ 1732290 h 2922431"/>
                <a:gd name="connsiteX135" fmla="*/ 978800 w 3951653"/>
                <a:gd name="connsiteY135" fmla="*/ 1918355 h 2922431"/>
                <a:gd name="connsiteX136" fmla="*/ 1026437 w 3951653"/>
                <a:gd name="connsiteY136" fmla="*/ 2099505 h 2922431"/>
                <a:gd name="connsiteX137" fmla="*/ 1048005 w 3951653"/>
                <a:gd name="connsiteY137" fmla="*/ 1913443 h 2922431"/>
                <a:gd name="connsiteX138" fmla="*/ 1000369 w 3951653"/>
                <a:gd name="connsiteY138" fmla="*/ 1732290 h 2922431"/>
                <a:gd name="connsiteX139" fmla="*/ 1660555 w 3951653"/>
                <a:gd name="connsiteY139" fmla="*/ 1553217 h 2922431"/>
                <a:gd name="connsiteX140" fmla="*/ 1738542 w 3951653"/>
                <a:gd name="connsiteY140" fmla="*/ 1603223 h 2922431"/>
                <a:gd name="connsiteX141" fmla="*/ 1717110 w 3951653"/>
                <a:gd name="connsiteY141" fmla="*/ 1715545 h 2922431"/>
                <a:gd name="connsiteX142" fmla="*/ 1617693 w 3951653"/>
                <a:gd name="connsiteY142" fmla="*/ 1644107 h 2922431"/>
                <a:gd name="connsiteX143" fmla="*/ 1660555 w 3951653"/>
                <a:gd name="connsiteY143" fmla="*/ 1553217 h 2922431"/>
                <a:gd name="connsiteX144" fmla="*/ 1119548 w 3951653"/>
                <a:gd name="connsiteY144" fmla="*/ 1458296 h 2922431"/>
                <a:gd name="connsiteX145" fmla="*/ 1104848 w 3951653"/>
                <a:gd name="connsiteY145" fmla="*/ 1759674 h 2922431"/>
                <a:gd name="connsiteX146" fmla="*/ 1161974 w 3951653"/>
                <a:gd name="connsiteY146" fmla="*/ 2055952 h 2922431"/>
                <a:gd name="connsiteX147" fmla="*/ 1176673 w 3951653"/>
                <a:gd name="connsiteY147" fmla="*/ 1754575 h 2922431"/>
                <a:gd name="connsiteX148" fmla="*/ 1119548 w 3951653"/>
                <a:gd name="connsiteY148" fmla="*/ 1458296 h 2922431"/>
                <a:gd name="connsiteX149" fmla="*/ 578603 w 3951653"/>
                <a:gd name="connsiteY149" fmla="*/ 1457544 h 2922431"/>
                <a:gd name="connsiteX150" fmla="*/ 618108 w 3951653"/>
                <a:gd name="connsiteY150" fmla="*/ 1506154 h 2922431"/>
                <a:gd name="connsiteX151" fmla="*/ 578603 w 3951653"/>
                <a:gd name="connsiteY151" fmla="*/ 1554764 h 2922431"/>
                <a:gd name="connsiteX152" fmla="*/ 539098 w 3951653"/>
                <a:gd name="connsiteY152" fmla="*/ 1506155 h 2922431"/>
                <a:gd name="connsiteX153" fmla="*/ 578603 w 3951653"/>
                <a:gd name="connsiteY153" fmla="*/ 1457544 h 2922431"/>
                <a:gd name="connsiteX154" fmla="*/ 1212801 w 3951653"/>
                <a:gd name="connsiteY154" fmla="*/ 1457091 h 2922431"/>
                <a:gd name="connsiteX155" fmla="*/ 1219094 w 3951653"/>
                <a:gd name="connsiteY155" fmla="*/ 1644295 h 2922431"/>
                <a:gd name="connsiteX156" fmla="*/ 1293097 w 3951653"/>
                <a:gd name="connsiteY156" fmla="*/ 1816367 h 2922431"/>
                <a:gd name="connsiteX157" fmla="*/ 1286804 w 3951653"/>
                <a:gd name="connsiteY157" fmla="*/ 1629164 h 2922431"/>
                <a:gd name="connsiteX158" fmla="*/ 1212801 w 3951653"/>
                <a:gd name="connsiteY158" fmla="*/ 1457091 h 2922431"/>
                <a:gd name="connsiteX159" fmla="*/ 394346 w 3951653"/>
                <a:gd name="connsiteY159" fmla="*/ 1303027 h 2922431"/>
                <a:gd name="connsiteX160" fmla="*/ 464328 w 3951653"/>
                <a:gd name="connsiteY160" fmla="*/ 1389139 h 2922431"/>
                <a:gd name="connsiteX161" fmla="*/ 394346 w 3951653"/>
                <a:gd name="connsiteY161" fmla="*/ 1475252 h 2922431"/>
                <a:gd name="connsiteX162" fmla="*/ 324364 w 3951653"/>
                <a:gd name="connsiteY162" fmla="*/ 1389139 h 2922431"/>
                <a:gd name="connsiteX163" fmla="*/ 394346 w 3951653"/>
                <a:gd name="connsiteY163" fmla="*/ 1303027 h 2922431"/>
                <a:gd name="connsiteX164" fmla="*/ 1584951 w 3951653"/>
                <a:gd name="connsiteY164" fmla="*/ 1184397 h 2922431"/>
                <a:gd name="connsiteX165" fmla="*/ 1057908 w 3951653"/>
                <a:gd name="connsiteY165" fmla="*/ 2502857 h 2922431"/>
                <a:gd name="connsiteX166" fmla="*/ 1523378 w 3951653"/>
                <a:gd name="connsiteY166" fmla="*/ 2559844 h 2922431"/>
                <a:gd name="connsiteX167" fmla="*/ 1933739 w 3951653"/>
                <a:gd name="connsiteY167" fmla="*/ 1517606 h 2922431"/>
                <a:gd name="connsiteX168" fmla="*/ 1584951 w 3951653"/>
                <a:gd name="connsiteY168" fmla="*/ 1184397 h 2922431"/>
                <a:gd name="connsiteX169" fmla="*/ 405497 w 3951653"/>
                <a:gd name="connsiteY169" fmla="*/ 1063408 h 2922431"/>
                <a:gd name="connsiteX170" fmla="*/ 438833 w 3951653"/>
                <a:gd name="connsiteY170" fmla="*/ 1168585 h 2922431"/>
                <a:gd name="connsiteX171" fmla="*/ 306496 w 3951653"/>
                <a:gd name="connsiteY171" fmla="*/ 1223354 h 2922431"/>
                <a:gd name="connsiteX172" fmla="*/ 251323 w 3951653"/>
                <a:gd name="connsiteY172" fmla="*/ 1105347 h 2922431"/>
                <a:gd name="connsiteX173" fmla="*/ 289827 w 3951653"/>
                <a:gd name="connsiteY173" fmla="*/ 1094364 h 2922431"/>
                <a:gd name="connsiteX174" fmla="*/ 405497 w 3951653"/>
                <a:gd name="connsiteY174" fmla="*/ 1063408 h 2922431"/>
                <a:gd name="connsiteX175" fmla="*/ 1358748 w 3951653"/>
                <a:gd name="connsiteY175" fmla="*/ 992093 h 2922431"/>
                <a:gd name="connsiteX176" fmla="*/ 1214732 w 3951653"/>
                <a:gd name="connsiteY176" fmla="*/ 1138002 h 2922431"/>
                <a:gd name="connsiteX177" fmla="*/ 1358747 w 3951653"/>
                <a:gd name="connsiteY177" fmla="*/ 1283911 h 2922431"/>
                <a:gd name="connsiteX178" fmla="*/ 1502763 w 3951653"/>
                <a:gd name="connsiteY178" fmla="*/ 1138003 h 2922431"/>
                <a:gd name="connsiteX179" fmla="*/ 1358748 w 3951653"/>
                <a:gd name="connsiteY179" fmla="*/ 992093 h 2922431"/>
                <a:gd name="connsiteX180" fmla="*/ 1287889 w 3951653"/>
                <a:gd name="connsiteY180" fmla="*/ 812101 h 2922431"/>
                <a:gd name="connsiteX181" fmla="*/ 1586339 w 3951653"/>
                <a:gd name="connsiteY181" fmla="*/ 926401 h 2922431"/>
                <a:gd name="connsiteX182" fmla="*/ 1586093 w 3951653"/>
                <a:gd name="connsiteY182" fmla="*/ 1014410 h 2922431"/>
                <a:gd name="connsiteX183" fmla="*/ 2054578 w 3951653"/>
                <a:gd name="connsiteY183" fmla="*/ 1474785 h 2922431"/>
                <a:gd name="connsiteX184" fmla="*/ 1597377 w 3951653"/>
                <a:gd name="connsiteY184" fmla="*/ 2671183 h 2922431"/>
                <a:gd name="connsiteX185" fmla="*/ 967214 w 3951653"/>
                <a:gd name="connsiteY185" fmla="*/ 2653602 h 2922431"/>
                <a:gd name="connsiteX186" fmla="*/ 891013 w 3951653"/>
                <a:gd name="connsiteY186" fmla="*/ 2704402 h 2922431"/>
                <a:gd name="connsiteX187" fmla="*/ 585968 w 3951653"/>
                <a:gd name="connsiteY187" fmla="*/ 2572757 h 2922431"/>
                <a:gd name="connsiteX188" fmla="*/ 1287889 w 3951653"/>
                <a:gd name="connsiteY188" fmla="*/ 812101 h 2922431"/>
                <a:gd name="connsiteX189" fmla="*/ 843388 w 3951653"/>
                <a:gd name="connsiteY189" fmla="*/ 697804 h 2922431"/>
                <a:gd name="connsiteX190" fmla="*/ 1081514 w 3951653"/>
                <a:gd name="connsiteY190" fmla="*/ 783529 h 2922431"/>
                <a:gd name="connsiteX191" fmla="*/ 1119950 w 3951653"/>
                <a:gd name="connsiteY191" fmla="*/ 731107 h 2922431"/>
                <a:gd name="connsiteX192" fmla="*/ 1221478 w 3951653"/>
                <a:gd name="connsiteY192" fmla="*/ 768758 h 2922431"/>
                <a:gd name="connsiteX193" fmla="*/ 523973 w 3951653"/>
                <a:gd name="connsiteY193" fmla="*/ 2544684 h 2922431"/>
                <a:gd name="connsiteX194" fmla="*/ 431971 w 3951653"/>
                <a:gd name="connsiteY194" fmla="*/ 2500684 h 2922431"/>
                <a:gd name="connsiteX195" fmla="*/ 433814 w 3951653"/>
                <a:gd name="connsiteY195" fmla="*/ 2434530 h 2922431"/>
                <a:gd name="connsiteX196" fmla="*/ 198863 w 3951653"/>
                <a:gd name="connsiteY196" fmla="*/ 2304353 h 2922431"/>
                <a:gd name="connsiteX197" fmla="*/ 275064 w 3951653"/>
                <a:gd name="connsiteY197" fmla="*/ 2101154 h 2922431"/>
                <a:gd name="connsiteX198" fmla="*/ 551289 w 3951653"/>
                <a:gd name="connsiteY198" fmla="*/ 2158304 h 2922431"/>
                <a:gd name="connsiteX199" fmla="*/ 976738 w 3951653"/>
                <a:gd name="connsiteY199" fmla="*/ 1075629 h 2922431"/>
                <a:gd name="connsiteX200" fmla="*/ 735438 w 3951653"/>
                <a:gd name="connsiteY200" fmla="*/ 901004 h 2922431"/>
                <a:gd name="connsiteX201" fmla="*/ 843388 w 3951653"/>
                <a:gd name="connsiteY201" fmla="*/ 697804 h 2922431"/>
                <a:gd name="connsiteX202" fmla="*/ 242980 w 3951653"/>
                <a:gd name="connsiteY202" fmla="*/ 112486 h 2922431"/>
                <a:gd name="connsiteX203" fmla="*/ 394801 w 3951653"/>
                <a:gd name="connsiteY203" fmla="*/ 224085 h 2922431"/>
                <a:gd name="connsiteX204" fmla="*/ 400738 w 3951653"/>
                <a:gd name="connsiteY204" fmla="*/ 256697 h 2922431"/>
                <a:gd name="connsiteX205" fmla="*/ 440959 w 3951653"/>
                <a:gd name="connsiteY205" fmla="*/ 226623 h 2922431"/>
                <a:gd name="connsiteX206" fmla="*/ 505094 w 3951653"/>
                <a:gd name="connsiteY206" fmla="*/ 212264 h 2922431"/>
                <a:gd name="connsiteX207" fmla="*/ 656915 w 3951653"/>
                <a:gd name="connsiteY207" fmla="*/ 323864 h 2922431"/>
                <a:gd name="connsiteX208" fmla="*/ 663539 w 3951653"/>
                <a:gd name="connsiteY208" fmla="*/ 360256 h 2922431"/>
                <a:gd name="connsiteX209" fmla="*/ 673915 w 3951653"/>
                <a:gd name="connsiteY209" fmla="*/ 343187 h 2922431"/>
                <a:gd name="connsiteX210" fmla="*/ 748170 w 3951653"/>
                <a:gd name="connsiteY210" fmla="*/ 309079 h 2922431"/>
                <a:gd name="connsiteX211" fmla="*/ 853181 w 3951653"/>
                <a:gd name="connsiteY211" fmla="*/ 425533 h 2922431"/>
                <a:gd name="connsiteX212" fmla="*/ 748169 w 3951653"/>
                <a:gd name="connsiteY212" fmla="*/ 541989 h 2922431"/>
                <a:gd name="connsiteX213" fmla="*/ 707295 w 3951653"/>
                <a:gd name="connsiteY213" fmla="*/ 532836 h 2922431"/>
                <a:gd name="connsiteX214" fmla="*/ 696429 w 3951653"/>
                <a:gd name="connsiteY214" fmla="*/ 524713 h 2922431"/>
                <a:gd name="connsiteX215" fmla="*/ 691585 w 3951653"/>
                <a:gd name="connsiteY215" fmla="*/ 551323 h 2922431"/>
                <a:gd name="connsiteX216" fmla="*/ 594826 w 3951653"/>
                <a:gd name="connsiteY216" fmla="*/ 622449 h 2922431"/>
                <a:gd name="connsiteX217" fmla="*/ 568123 w 3951653"/>
                <a:gd name="connsiteY217" fmla="*/ 616471 h 2922431"/>
                <a:gd name="connsiteX218" fmla="*/ 567828 w 3951653"/>
                <a:gd name="connsiteY218" fmla="*/ 618092 h 2922431"/>
                <a:gd name="connsiteX219" fmla="*/ 529782 w 3951653"/>
                <a:gd name="connsiteY219" fmla="*/ 669328 h 2922431"/>
                <a:gd name="connsiteX220" fmla="*/ 518483 w 3951653"/>
                <a:gd name="connsiteY220" fmla="*/ 675352 h 2922431"/>
                <a:gd name="connsiteX221" fmla="*/ 524696 w 3951653"/>
                <a:gd name="connsiteY221" fmla="*/ 685570 h 2922431"/>
                <a:gd name="connsiteX222" fmla="*/ 532948 w 3951653"/>
                <a:gd name="connsiteY222" fmla="*/ 730900 h 2922431"/>
                <a:gd name="connsiteX223" fmla="*/ 468812 w 3951653"/>
                <a:gd name="connsiteY223" fmla="*/ 838202 h 2922431"/>
                <a:gd name="connsiteX224" fmla="*/ 452434 w 3951653"/>
                <a:gd name="connsiteY224" fmla="*/ 841869 h 2922431"/>
                <a:gd name="connsiteX225" fmla="*/ 448649 w 3951653"/>
                <a:gd name="connsiteY225" fmla="*/ 862662 h 2922431"/>
                <a:gd name="connsiteX226" fmla="*/ 392765 w 3951653"/>
                <a:gd name="connsiteY226" fmla="*/ 924634 h 2922431"/>
                <a:gd name="connsiteX227" fmla="*/ 358642 w 3951653"/>
                <a:gd name="connsiteY227" fmla="*/ 932274 h 2922431"/>
                <a:gd name="connsiteX228" fmla="*/ 366018 w 3951653"/>
                <a:gd name="connsiteY228" fmla="*/ 972796 h 2922431"/>
                <a:gd name="connsiteX229" fmla="*/ 261008 w 3951653"/>
                <a:gd name="connsiteY229" fmla="*/ 1089251 h 2922431"/>
                <a:gd name="connsiteX230" fmla="*/ 155996 w 3951653"/>
                <a:gd name="connsiteY230" fmla="*/ 972797 h 2922431"/>
                <a:gd name="connsiteX231" fmla="*/ 220133 w 3951653"/>
                <a:gd name="connsiteY231" fmla="*/ 865493 h 2922431"/>
                <a:gd name="connsiteX232" fmla="*/ 254256 w 3951653"/>
                <a:gd name="connsiteY232" fmla="*/ 857853 h 2922431"/>
                <a:gd name="connsiteX233" fmla="*/ 246879 w 3951653"/>
                <a:gd name="connsiteY233" fmla="*/ 817332 h 2922431"/>
                <a:gd name="connsiteX234" fmla="*/ 311015 w 3951653"/>
                <a:gd name="connsiteY234" fmla="*/ 710029 h 2922431"/>
                <a:gd name="connsiteX235" fmla="*/ 327394 w 3951653"/>
                <a:gd name="connsiteY235" fmla="*/ 706361 h 2922431"/>
                <a:gd name="connsiteX236" fmla="*/ 331178 w 3951653"/>
                <a:gd name="connsiteY236" fmla="*/ 685570 h 2922431"/>
                <a:gd name="connsiteX237" fmla="*/ 353683 w 3951653"/>
                <a:gd name="connsiteY237" fmla="*/ 648553 h 2922431"/>
                <a:gd name="connsiteX238" fmla="*/ 380150 w 3951653"/>
                <a:gd name="connsiteY238" fmla="*/ 628764 h 2922431"/>
                <a:gd name="connsiteX239" fmla="*/ 374311 w 3951653"/>
                <a:gd name="connsiteY239" fmla="*/ 618091 h 2922431"/>
                <a:gd name="connsiteX240" fmla="*/ 373872 w 3951653"/>
                <a:gd name="connsiteY240" fmla="*/ 615681 h 2922431"/>
                <a:gd name="connsiteX241" fmla="*/ 369166 w 3951653"/>
                <a:gd name="connsiteY241" fmla="*/ 616734 h 2922431"/>
                <a:gd name="connsiteX242" fmla="*/ 323023 w 3951653"/>
                <a:gd name="connsiteY242" fmla="*/ 608997 h 2922431"/>
                <a:gd name="connsiteX243" fmla="*/ 299293 w 3951653"/>
                <a:gd name="connsiteY243" fmla="*/ 596346 h 2922431"/>
                <a:gd name="connsiteX244" fmla="*/ 298158 w 3951653"/>
                <a:gd name="connsiteY244" fmla="*/ 602581 h 2922431"/>
                <a:gd name="connsiteX245" fmla="*/ 155175 w 3951653"/>
                <a:gd name="connsiteY245" fmla="*/ 707684 h 2922431"/>
                <a:gd name="connsiteX246" fmla="*/ 0 w 3951653"/>
                <a:gd name="connsiteY246" fmla="*/ 535598 h 2922431"/>
                <a:gd name="connsiteX247" fmla="*/ 94774 w 3951653"/>
                <a:gd name="connsiteY247" fmla="*/ 377034 h 2922431"/>
                <a:gd name="connsiteX248" fmla="*/ 97290 w 3951653"/>
                <a:gd name="connsiteY248" fmla="*/ 376470 h 2922431"/>
                <a:gd name="connsiteX249" fmla="*/ 85618 w 3951653"/>
                <a:gd name="connsiteY249" fmla="*/ 349547 h 2922431"/>
                <a:gd name="connsiteX250" fmla="*/ 78211 w 3951653"/>
                <a:gd name="connsiteY250" fmla="*/ 295210 h 2922431"/>
                <a:gd name="connsiteX251" fmla="*/ 242980 w 3951653"/>
                <a:gd name="connsiteY251" fmla="*/ 112486 h 2922431"/>
                <a:gd name="connsiteX252" fmla="*/ 744717 w 3951653"/>
                <a:gd name="connsiteY252" fmla="*/ 7286 h 2922431"/>
                <a:gd name="connsiteX253" fmla="*/ 816726 w 3951653"/>
                <a:gd name="connsiteY253" fmla="*/ 95892 h 2922431"/>
                <a:gd name="connsiteX254" fmla="*/ 744717 w 3951653"/>
                <a:gd name="connsiteY254" fmla="*/ 184496 h 2922431"/>
                <a:gd name="connsiteX255" fmla="*/ 672710 w 3951653"/>
                <a:gd name="connsiteY255" fmla="*/ 95892 h 2922431"/>
                <a:gd name="connsiteX256" fmla="*/ 744717 w 3951653"/>
                <a:gd name="connsiteY256" fmla="*/ 7286 h 2922431"/>
                <a:gd name="connsiteX257" fmla="*/ 468892 w 3951653"/>
                <a:gd name="connsiteY257" fmla="*/ 0 h 2922431"/>
                <a:gd name="connsiteX258" fmla="*/ 517648 w 3951653"/>
                <a:gd name="connsiteY258" fmla="*/ 59995 h 2922431"/>
                <a:gd name="connsiteX259" fmla="*/ 468892 w 3951653"/>
                <a:gd name="connsiteY259" fmla="*/ 119990 h 2922431"/>
                <a:gd name="connsiteX260" fmla="*/ 420135 w 3951653"/>
                <a:gd name="connsiteY260" fmla="*/ 59995 h 2922431"/>
                <a:gd name="connsiteX261" fmla="*/ 468892 w 3951653"/>
                <a:gd name="connsiteY261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746574 w 3951653"/>
                <a:gd name="connsiteY115" fmla="*/ 1828190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747782 w 3951653"/>
                <a:gd name="connsiteY118" fmla="*/ 1952636 h 2922431"/>
                <a:gd name="connsiteX119" fmla="*/ 2671665 w 3951653"/>
                <a:gd name="connsiteY119" fmla="*/ 1986466 h 2922431"/>
                <a:gd name="connsiteX120" fmla="*/ 2790070 w 3951653"/>
                <a:gd name="connsiteY120" fmla="*/ 1991299 h 2922431"/>
                <a:gd name="connsiteX121" fmla="*/ 2933848 w 3951653"/>
                <a:gd name="connsiteY121" fmla="*/ 2283687 h 2922431"/>
                <a:gd name="connsiteX122" fmla="*/ 3063127 w 3951653"/>
                <a:gd name="connsiteY122" fmla="*/ 2270397 h 2922431"/>
                <a:gd name="connsiteX123" fmla="*/ 2991842 w 3951653"/>
                <a:gd name="connsiteY123" fmla="*/ 1982841 h 2922431"/>
                <a:gd name="connsiteX124" fmla="*/ 3730550 w 3951653"/>
                <a:gd name="connsiteY124" fmla="*/ 2281715 h 2922431"/>
                <a:gd name="connsiteX125" fmla="*/ 3951653 w 3951653"/>
                <a:gd name="connsiteY125" fmla="*/ 2395278 h 2922431"/>
                <a:gd name="connsiteX126" fmla="*/ 3814637 w 3951653"/>
                <a:gd name="connsiteY126" fmla="*/ 2485460 h 2922431"/>
                <a:gd name="connsiteX127" fmla="*/ 3649111 w 3951653"/>
                <a:gd name="connsiteY127" fmla="*/ 2468545 h 2922431"/>
                <a:gd name="connsiteX128" fmla="*/ 2646292 w 3951653"/>
                <a:gd name="connsiteY128" fmla="*/ 2406925 h 2922431"/>
                <a:gd name="connsiteX129" fmla="*/ 1947435 w 3951653"/>
                <a:gd name="connsiteY129" fmla="*/ 2545097 h 2922431"/>
                <a:gd name="connsiteX130" fmla="*/ 1949151 w 3951653"/>
                <a:gd name="connsiteY130" fmla="*/ 2422632 h 2922431"/>
                <a:gd name="connsiteX131" fmla="*/ 2521846 w 3951653"/>
                <a:gd name="connsiteY131" fmla="*/ 2328391 h 2922431"/>
                <a:gd name="connsiteX132" fmla="*/ 2746574 w 3951653"/>
                <a:gd name="connsiteY132" fmla="*/ 1828190 h 2922431"/>
                <a:gd name="connsiteX133" fmla="*/ 1000369 w 3951653"/>
                <a:gd name="connsiteY133" fmla="*/ 1732290 h 2922431"/>
                <a:gd name="connsiteX134" fmla="*/ 978800 w 3951653"/>
                <a:gd name="connsiteY134" fmla="*/ 1918355 h 2922431"/>
                <a:gd name="connsiteX135" fmla="*/ 1026437 w 3951653"/>
                <a:gd name="connsiteY135" fmla="*/ 2099505 h 2922431"/>
                <a:gd name="connsiteX136" fmla="*/ 1048005 w 3951653"/>
                <a:gd name="connsiteY136" fmla="*/ 1913443 h 2922431"/>
                <a:gd name="connsiteX137" fmla="*/ 1000369 w 3951653"/>
                <a:gd name="connsiteY137" fmla="*/ 1732290 h 2922431"/>
                <a:gd name="connsiteX138" fmla="*/ 1660555 w 3951653"/>
                <a:gd name="connsiteY138" fmla="*/ 1553217 h 2922431"/>
                <a:gd name="connsiteX139" fmla="*/ 1738542 w 3951653"/>
                <a:gd name="connsiteY139" fmla="*/ 1603223 h 2922431"/>
                <a:gd name="connsiteX140" fmla="*/ 1717110 w 3951653"/>
                <a:gd name="connsiteY140" fmla="*/ 1715545 h 2922431"/>
                <a:gd name="connsiteX141" fmla="*/ 1617693 w 3951653"/>
                <a:gd name="connsiteY141" fmla="*/ 1644107 h 2922431"/>
                <a:gd name="connsiteX142" fmla="*/ 1660555 w 3951653"/>
                <a:gd name="connsiteY142" fmla="*/ 1553217 h 2922431"/>
                <a:gd name="connsiteX143" fmla="*/ 1119548 w 3951653"/>
                <a:gd name="connsiteY143" fmla="*/ 1458296 h 2922431"/>
                <a:gd name="connsiteX144" fmla="*/ 1104848 w 3951653"/>
                <a:gd name="connsiteY144" fmla="*/ 1759674 h 2922431"/>
                <a:gd name="connsiteX145" fmla="*/ 1161974 w 3951653"/>
                <a:gd name="connsiteY145" fmla="*/ 2055952 h 2922431"/>
                <a:gd name="connsiteX146" fmla="*/ 1176673 w 3951653"/>
                <a:gd name="connsiteY146" fmla="*/ 1754575 h 2922431"/>
                <a:gd name="connsiteX147" fmla="*/ 1119548 w 3951653"/>
                <a:gd name="connsiteY147" fmla="*/ 1458296 h 2922431"/>
                <a:gd name="connsiteX148" fmla="*/ 578603 w 3951653"/>
                <a:gd name="connsiteY148" fmla="*/ 1457544 h 2922431"/>
                <a:gd name="connsiteX149" fmla="*/ 618108 w 3951653"/>
                <a:gd name="connsiteY149" fmla="*/ 1506154 h 2922431"/>
                <a:gd name="connsiteX150" fmla="*/ 578603 w 3951653"/>
                <a:gd name="connsiteY150" fmla="*/ 1554764 h 2922431"/>
                <a:gd name="connsiteX151" fmla="*/ 539098 w 3951653"/>
                <a:gd name="connsiteY151" fmla="*/ 1506155 h 2922431"/>
                <a:gd name="connsiteX152" fmla="*/ 578603 w 3951653"/>
                <a:gd name="connsiteY152" fmla="*/ 1457544 h 2922431"/>
                <a:gd name="connsiteX153" fmla="*/ 1212801 w 3951653"/>
                <a:gd name="connsiteY153" fmla="*/ 1457091 h 2922431"/>
                <a:gd name="connsiteX154" fmla="*/ 1219094 w 3951653"/>
                <a:gd name="connsiteY154" fmla="*/ 1644295 h 2922431"/>
                <a:gd name="connsiteX155" fmla="*/ 1293097 w 3951653"/>
                <a:gd name="connsiteY155" fmla="*/ 1816367 h 2922431"/>
                <a:gd name="connsiteX156" fmla="*/ 1286804 w 3951653"/>
                <a:gd name="connsiteY156" fmla="*/ 1629164 h 2922431"/>
                <a:gd name="connsiteX157" fmla="*/ 1212801 w 3951653"/>
                <a:gd name="connsiteY157" fmla="*/ 1457091 h 2922431"/>
                <a:gd name="connsiteX158" fmla="*/ 394346 w 3951653"/>
                <a:gd name="connsiteY158" fmla="*/ 1303027 h 2922431"/>
                <a:gd name="connsiteX159" fmla="*/ 464328 w 3951653"/>
                <a:gd name="connsiteY159" fmla="*/ 1389139 h 2922431"/>
                <a:gd name="connsiteX160" fmla="*/ 394346 w 3951653"/>
                <a:gd name="connsiteY160" fmla="*/ 1475252 h 2922431"/>
                <a:gd name="connsiteX161" fmla="*/ 324364 w 3951653"/>
                <a:gd name="connsiteY161" fmla="*/ 1389139 h 2922431"/>
                <a:gd name="connsiteX162" fmla="*/ 394346 w 3951653"/>
                <a:gd name="connsiteY162" fmla="*/ 1303027 h 2922431"/>
                <a:gd name="connsiteX163" fmla="*/ 1584951 w 3951653"/>
                <a:gd name="connsiteY163" fmla="*/ 1184397 h 2922431"/>
                <a:gd name="connsiteX164" fmla="*/ 1057908 w 3951653"/>
                <a:gd name="connsiteY164" fmla="*/ 2502857 h 2922431"/>
                <a:gd name="connsiteX165" fmla="*/ 1523378 w 3951653"/>
                <a:gd name="connsiteY165" fmla="*/ 2559844 h 2922431"/>
                <a:gd name="connsiteX166" fmla="*/ 1933739 w 3951653"/>
                <a:gd name="connsiteY166" fmla="*/ 1517606 h 2922431"/>
                <a:gd name="connsiteX167" fmla="*/ 1584951 w 3951653"/>
                <a:gd name="connsiteY167" fmla="*/ 1184397 h 2922431"/>
                <a:gd name="connsiteX168" fmla="*/ 405497 w 3951653"/>
                <a:gd name="connsiteY168" fmla="*/ 1063408 h 2922431"/>
                <a:gd name="connsiteX169" fmla="*/ 438833 w 3951653"/>
                <a:gd name="connsiteY169" fmla="*/ 1168585 h 2922431"/>
                <a:gd name="connsiteX170" fmla="*/ 306496 w 3951653"/>
                <a:gd name="connsiteY170" fmla="*/ 1223354 h 2922431"/>
                <a:gd name="connsiteX171" fmla="*/ 251323 w 3951653"/>
                <a:gd name="connsiteY171" fmla="*/ 1105347 h 2922431"/>
                <a:gd name="connsiteX172" fmla="*/ 289827 w 3951653"/>
                <a:gd name="connsiteY172" fmla="*/ 1094364 h 2922431"/>
                <a:gd name="connsiteX173" fmla="*/ 405497 w 3951653"/>
                <a:gd name="connsiteY173" fmla="*/ 1063408 h 2922431"/>
                <a:gd name="connsiteX174" fmla="*/ 1358748 w 3951653"/>
                <a:gd name="connsiteY174" fmla="*/ 992093 h 2922431"/>
                <a:gd name="connsiteX175" fmla="*/ 1214732 w 3951653"/>
                <a:gd name="connsiteY175" fmla="*/ 1138002 h 2922431"/>
                <a:gd name="connsiteX176" fmla="*/ 1358747 w 3951653"/>
                <a:gd name="connsiteY176" fmla="*/ 1283911 h 2922431"/>
                <a:gd name="connsiteX177" fmla="*/ 1502763 w 3951653"/>
                <a:gd name="connsiteY177" fmla="*/ 1138003 h 2922431"/>
                <a:gd name="connsiteX178" fmla="*/ 1358748 w 3951653"/>
                <a:gd name="connsiteY178" fmla="*/ 992093 h 2922431"/>
                <a:gd name="connsiteX179" fmla="*/ 1287889 w 3951653"/>
                <a:gd name="connsiteY179" fmla="*/ 812101 h 2922431"/>
                <a:gd name="connsiteX180" fmla="*/ 1586339 w 3951653"/>
                <a:gd name="connsiteY180" fmla="*/ 926401 h 2922431"/>
                <a:gd name="connsiteX181" fmla="*/ 1586093 w 3951653"/>
                <a:gd name="connsiteY181" fmla="*/ 1014410 h 2922431"/>
                <a:gd name="connsiteX182" fmla="*/ 2054578 w 3951653"/>
                <a:gd name="connsiteY182" fmla="*/ 1474785 h 2922431"/>
                <a:gd name="connsiteX183" fmla="*/ 1597377 w 3951653"/>
                <a:gd name="connsiteY183" fmla="*/ 2671183 h 2922431"/>
                <a:gd name="connsiteX184" fmla="*/ 967214 w 3951653"/>
                <a:gd name="connsiteY184" fmla="*/ 2653602 h 2922431"/>
                <a:gd name="connsiteX185" fmla="*/ 891013 w 3951653"/>
                <a:gd name="connsiteY185" fmla="*/ 2704402 h 2922431"/>
                <a:gd name="connsiteX186" fmla="*/ 585968 w 3951653"/>
                <a:gd name="connsiteY186" fmla="*/ 2572757 h 2922431"/>
                <a:gd name="connsiteX187" fmla="*/ 1287889 w 3951653"/>
                <a:gd name="connsiteY187" fmla="*/ 812101 h 2922431"/>
                <a:gd name="connsiteX188" fmla="*/ 843388 w 3951653"/>
                <a:gd name="connsiteY188" fmla="*/ 697804 h 2922431"/>
                <a:gd name="connsiteX189" fmla="*/ 1081514 w 3951653"/>
                <a:gd name="connsiteY189" fmla="*/ 783529 h 2922431"/>
                <a:gd name="connsiteX190" fmla="*/ 1119950 w 3951653"/>
                <a:gd name="connsiteY190" fmla="*/ 731107 h 2922431"/>
                <a:gd name="connsiteX191" fmla="*/ 1221478 w 3951653"/>
                <a:gd name="connsiteY191" fmla="*/ 768758 h 2922431"/>
                <a:gd name="connsiteX192" fmla="*/ 523973 w 3951653"/>
                <a:gd name="connsiteY192" fmla="*/ 2544684 h 2922431"/>
                <a:gd name="connsiteX193" fmla="*/ 431971 w 3951653"/>
                <a:gd name="connsiteY193" fmla="*/ 2500684 h 2922431"/>
                <a:gd name="connsiteX194" fmla="*/ 433814 w 3951653"/>
                <a:gd name="connsiteY194" fmla="*/ 2434530 h 2922431"/>
                <a:gd name="connsiteX195" fmla="*/ 198863 w 3951653"/>
                <a:gd name="connsiteY195" fmla="*/ 2304353 h 2922431"/>
                <a:gd name="connsiteX196" fmla="*/ 275064 w 3951653"/>
                <a:gd name="connsiteY196" fmla="*/ 2101154 h 2922431"/>
                <a:gd name="connsiteX197" fmla="*/ 551289 w 3951653"/>
                <a:gd name="connsiteY197" fmla="*/ 2158304 h 2922431"/>
                <a:gd name="connsiteX198" fmla="*/ 976738 w 3951653"/>
                <a:gd name="connsiteY198" fmla="*/ 1075629 h 2922431"/>
                <a:gd name="connsiteX199" fmla="*/ 735438 w 3951653"/>
                <a:gd name="connsiteY199" fmla="*/ 901004 h 2922431"/>
                <a:gd name="connsiteX200" fmla="*/ 843388 w 3951653"/>
                <a:gd name="connsiteY200" fmla="*/ 697804 h 2922431"/>
                <a:gd name="connsiteX201" fmla="*/ 242980 w 3951653"/>
                <a:gd name="connsiteY201" fmla="*/ 112486 h 2922431"/>
                <a:gd name="connsiteX202" fmla="*/ 394801 w 3951653"/>
                <a:gd name="connsiteY202" fmla="*/ 224085 h 2922431"/>
                <a:gd name="connsiteX203" fmla="*/ 400738 w 3951653"/>
                <a:gd name="connsiteY203" fmla="*/ 256697 h 2922431"/>
                <a:gd name="connsiteX204" fmla="*/ 440959 w 3951653"/>
                <a:gd name="connsiteY204" fmla="*/ 226623 h 2922431"/>
                <a:gd name="connsiteX205" fmla="*/ 505094 w 3951653"/>
                <a:gd name="connsiteY205" fmla="*/ 212264 h 2922431"/>
                <a:gd name="connsiteX206" fmla="*/ 656915 w 3951653"/>
                <a:gd name="connsiteY206" fmla="*/ 323864 h 2922431"/>
                <a:gd name="connsiteX207" fmla="*/ 663539 w 3951653"/>
                <a:gd name="connsiteY207" fmla="*/ 360256 h 2922431"/>
                <a:gd name="connsiteX208" fmla="*/ 673915 w 3951653"/>
                <a:gd name="connsiteY208" fmla="*/ 343187 h 2922431"/>
                <a:gd name="connsiteX209" fmla="*/ 748170 w 3951653"/>
                <a:gd name="connsiteY209" fmla="*/ 309079 h 2922431"/>
                <a:gd name="connsiteX210" fmla="*/ 853181 w 3951653"/>
                <a:gd name="connsiteY210" fmla="*/ 425533 h 2922431"/>
                <a:gd name="connsiteX211" fmla="*/ 748169 w 3951653"/>
                <a:gd name="connsiteY211" fmla="*/ 541989 h 2922431"/>
                <a:gd name="connsiteX212" fmla="*/ 707295 w 3951653"/>
                <a:gd name="connsiteY212" fmla="*/ 532836 h 2922431"/>
                <a:gd name="connsiteX213" fmla="*/ 696429 w 3951653"/>
                <a:gd name="connsiteY213" fmla="*/ 524713 h 2922431"/>
                <a:gd name="connsiteX214" fmla="*/ 691585 w 3951653"/>
                <a:gd name="connsiteY214" fmla="*/ 551323 h 2922431"/>
                <a:gd name="connsiteX215" fmla="*/ 594826 w 3951653"/>
                <a:gd name="connsiteY215" fmla="*/ 622449 h 2922431"/>
                <a:gd name="connsiteX216" fmla="*/ 568123 w 3951653"/>
                <a:gd name="connsiteY216" fmla="*/ 616471 h 2922431"/>
                <a:gd name="connsiteX217" fmla="*/ 567828 w 3951653"/>
                <a:gd name="connsiteY217" fmla="*/ 618092 h 2922431"/>
                <a:gd name="connsiteX218" fmla="*/ 529782 w 3951653"/>
                <a:gd name="connsiteY218" fmla="*/ 669328 h 2922431"/>
                <a:gd name="connsiteX219" fmla="*/ 518483 w 3951653"/>
                <a:gd name="connsiteY219" fmla="*/ 675352 h 2922431"/>
                <a:gd name="connsiteX220" fmla="*/ 524696 w 3951653"/>
                <a:gd name="connsiteY220" fmla="*/ 685570 h 2922431"/>
                <a:gd name="connsiteX221" fmla="*/ 532948 w 3951653"/>
                <a:gd name="connsiteY221" fmla="*/ 730900 h 2922431"/>
                <a:gd name="connsiteX222" fmla="*/ 468812 w 3951653"/>
                <a:gd name="connsiteY222" fmla="*/ 838202 h 2922431"/>
                <a:gd name="connsiteX223" fmla="*/ 452434 w 3951653"/>
                <a:gd name="connsiteY223" fmla="*/ 841869 h 2922431"/>
                <a:gd name="connsiteX224" fmla="*/ 448649 w 3951653"/>
                <a:gd name="connsiteY224" fmla="*/ 862662 h 2922431"/>
                <a:gd name="connsiteX225" fmla="*/ 392765 w 3951653"/>
                <a:gd name="connsiteY225" fmla="*/ 924634 h 2922431"/>
                <a:gd name="connsiteX226" fmla="*/ 358642 w 3951653"/>
                <a:gd name="connsiteY226" fmla="*/ 932274 h 2922431"/>
                <a:gd name="connsiteX227" fmla="*/ 366018 w 3951653"/>
                <a:gd name="connsiteY227" fmla="*/ 972796 h 2922431"/>
                <a:gd name="connsiteX228" fmla="*/ 261008 w 3951653"/>
                <a:gd name="connsiteY228" fmla="*/ 1089251 h 2922431"/>
                <a:gd name="connsiteX229" fmla="*/ 155996 w 3951653"/>
                <a:gd name="connsiteY229" fmla="*/ 972797 h 2922431"/>
                <a:gd name="connsiteX230" fmla="*/ 220133 w 3951653"/>
                <a:gd name="connsiteY230" fmla="*/ 865493 h 2922431"/>
                <a:gd name="connsiteX231" fmla="*/ 254256 w 3951653"/>
                <a:gd name="connsiteY231" fmla="*/ 857853 h 2922431"/>
                <a:gd name="connsiteX232" fmla="*/ 246879 w 3951653"/>
                <a:gd name="connsiteY232" fmla="*/ 817332 h 2922431"/>
                <a:gd name="connsiteX233" fmla="*/ 311015 w 3951653"/>
                <a:gd name="connsiteY233" fmla="*/ 710029 h 2922431"/>
                <a:gd name="connsiteX234" fmla="*/ 327394 w 3951653"/>
                <a:gd name="connsiteY234" fmla="*/ 706361 h 2922431"/>
                <a:gd name="connsiteX235" fmla="*/ 331178 w 3951653"/>
                <a:gd name="connsiteY235" fmla="*/ 685570 h 2922431"/>
                <a:gd name="connsiteX236" fmla="*/ 353683 w 3951653"/>
                <a:gd name="connsiteY236" fmla="*/ 648553 h 2922431"/>
                <a:gd name="connsiteX237" fmla="*/ 380150 w 3951653"/>
                <a:gd name="connsiteY237" fmla="*/ 628764 h 2922431"/>
                <a:gd name="connsiteX238" fmla="*/ 374311 w 3951653"/>
                <a:gd name="connsiteY238" fmla="*/ 618091 h 2922431"/>
                <a:gd name="connsiteX239" fmla="*/ 373872 w 3951653"/>
                <a:gd name="connsiteY239" fmla="*/ 615681 h 2922431"/>
                <a:gd name="connsiteX240" fmla="*/ 369166 w 3951653"/>
                <a:gd name="connsiteY240" fmla="*/ 616734 h 2922431"/>
                <a:gd name="connsiteX241" fmla="*/ 323023 w 3951653"/>
                <a:gd name="connsiteY241" fmla="*/ 608997 h 2922431"/>
                <a:gd name="connsiteX242" fmla="*/ 299293 w 3951653"/>
                <a:gd name="connsiteY242" fmla="*/ 596346 h 2922431"/>
                <a:gd name="connsiteX243" fmla="*/ 298158 w 3951653"/>
                <a:gd name="connsiteY243" fmla="*/ 602581 h 2922431"/>
                <a:gd name="connsiteX244" fmla="*/ 155175 w 3951653"/>
                <a:gd name="connsiteY244" fmla="*/ 707684 h 2922431"/>
                <a:gd name="connsiteX245" fmla="*/ 0 w 3951653"/>
                <a:gd name="connsiteY245" fmla="*/ 535598 h 2922431"/>
                <a:gd name="connsiteX246" fmla="*/ 94774 w 3951653"/>
                <a:gd name="connsiteY246" fmla="*/ 377034 h 2922431"/>
                <a:gd name="connsiteX247" fmla="*/ 97290 w 3951653"/>
                <a:gd name="connsiteY247" fmla="*/ 376470 h 2922431"/>
                <a:gd name="connsiteX248" fmla="*/ 85618 w 3951653"/>
                <a:gd name="connsiteY248" fmla="*/ 349547 h 2922431"/>
                <a:gd name="connsiteX249" fmla="*/ 78211 w 3951653"/>
                <a:gd name="connsiteY249" fmla="*/ 295210 h 2922431"/>
                <a:gd name="connsiteX250" fmla="*/ 242980 w 3951653"/>
                <a:gd name="connsiteY250" fmla="*/ 112486 h 2922431"/>
                <a:gd name="connsiteX251" fmla="*/ 744717 w 3951653"/>
                <a:gd name="connsiteY251" fmla="*/ 7286 h 2922431"/>
                <a:gd name="connsiteX252" fmla="*/ 816726 w 3951653"/>
                <a:gd name="connsiteY252" fmla="*/ 95892 h 2922431"/>
                <a:gd name="connsiteX253" fmla="*/ 744717 w 3951653"/>
                <a:gd name="connsiteY253" fmla="*/ 184496 h 2922431"/>
                <a:gd name="connsiteX254" fmla="*/ 672710 w 3951653"/>
                <a:gd name="connsiteY254" fmla="*/ 95892 h 2922431"/>
                <a:gd name="connsiteX255" fmla="*/ 744717 w 3951653"/>
                <a:gd name="connsiteY255" fmla="*/ 7286 h 2922431"/>
                <a:gd name="connsiteX256" fmla="*/ 468892 w 3951653"/>
                <a:gd name="connsiteY256" fmla="*/ 0 h 2922431"/>
                <a:gd name="connsiteX257" fmla="*/ 517648 w 3951653"/>
                <a:gd name="connsiteY257" fmla="*/ 59995 h 2922431"/>
                <a:gd name="connsiteX258" fmla="*/ 468892 w 3951653"/>
                <a:gd name="connsiteY258" fmla="*/ 119990 h 2922431"/>
                <a:gd name="connsiteX259" fmla="*/ 420135 w 3951653"/>
                <a:gd name="connsiteY259" fmla="*/ 59995 h 2922431"/>
                <a:gd name="connsiteX260" fmla="*/ 468892 w 3951653"/>
                <a:gd name="connsiteY260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746574 w 3951653"/>
                <a:gd name="connsiteY115" fmla="*/ 1828190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671665 w 3951653"/>
                <a:gd name="connsiteY118" fmla="*/ 1986466 h 2922431"/>
                <a:gd name="connsiteX119" fmla="*/ 2790070 w 3951653"/>
                <a:gd name="connsiteY119" fmla="*/ 1991299 h 2922431"/>
                <a:gd name="connsiteX120" fmla="*/ 2933848 w 3951653"/>
                <a:gd name="connsiteY120" fmla="*/ 2283687 h 2922431"/>
                <a:gd name="connsiteX121" fmla="*/ 3063127 w 3951653"/>
                <a:gd name="connsiteY121" fmla="*/ 2270397 h 2922431"/>
                <a:gd name="connsiteX122" fmla="*/ 2991842 w 3951653"/>
                <a:gd name="connsiteY122" fmla="*/ 1982841 h 2922431"/>
                <a:gd name="connsiteX123" fmla="*/ 3730550 w 3951653"/>
                <a:gd name="connsiteY123" fmla="*/ 2281715 h 2922431"/>
                <a:gd name="connsiteX124" fmla="*/ 3951653 w 3951653"/>
                <a:gd name="connsiteY124" fmla="*/ 2395278 h 2922431"/>
                <a:gd name="connsiteX125" fmla="*/ 3814637 w 3951653"/>
                <a:gd name="connsiteY125" fmla="*/ 2485460 h 2922431"/>
                <a:gd name="connsiteX126" fmla="*/ 3649111 w 3951653"/>
                <a:gd name="connsiteY126" fmla="*/ 2468545 h 2922431"/>
                <a:gd name="connsiteX127" fmla="*/ 2646292 w 3951653"/>
                <a:gd name="connsiteY127" fmla="*/ 2406925 h 2922431"/>
                <a:gd name="connsiteX128" fmla="*/ 1947435 w 3951653"/>
                <a:gd name="connsiteY128" fmla="*/ 2545097 h 2922431"/>
                <a:gd name="connsiteX129" fmla="*/ 1949151 w 3951653"/>
                <a:gd name="connsiteY129" fmla="*/ 2422632 h 2922431"/>
                <a:gd name="connsiteX130" fmla="*/ 2521846 w 3951653"/>
                <a:gd name="connsiteY130" fmla="*/ 2328391 h 2922431"/>
                <a:gd name="connsiteX131" fmla="*/ 2746574 w 3951653"/>
                <a:gd name="connsiteY131" fmla="*/ 1828190 h 2922431"/>
                <a:gd name="connsiteX132" fmla="*/ 1000369 w 3951653"/>
                <a:gd name="connsiteY132" fmla="*/ 1732290 h 2922431"/>
                <a:gd name="connsiteX133" fmla="*/ 978800 w 3951653"/>
                <a:gd name="connsiteY133" fmla="*/ 1918355 h 2922431"/>
                <a:gd name="connsiteX134" fmla="*/ 1026437 w 3951653"/>
                <a:gd name="connsiteY134" fmla="*/ 2099505 h 2922431"/>
                <a:gd name="connsiteX135" fmla="*/ 1048005 w 3951653"/>
                <a:gd name="connsiteY135" fmla="*/ 1913443 h 2922431"/>
                <a:gd name="connsiteX136" fmla="*/ 1000369 w 3951653"/>
                <a:gd name="connsiteY136" fmla="*/ 1732290 h 2922431"/>
                <a:gd name="connsiteX137" fmla="*/ 1660555 w 3951653"/>
                <a:gd name="connsiteY137" fmla="*/ 1553217 h 2922431"/>
                <a:gd name="connsiteX138" fmla="*/ 1738542 w 3951653"/>
                <a:gd name="connsiteY138" fmla="*/ 1603223 h 2922431"/>
                <a:gd name="connsiteX139" fmla="*/ 1717110 w 3951653"/>
                <a:gd name="connsiteY139" fmla="*/ 1715545 h 2922431"/>
                <a:gd name="connsiteX140" fmla="*/ 1617693 w 3951653"/>
                <a:gd name="connsiteY140" fmla="*/ 1644107 h 2922431"/>
                <a:gd name="connsiteX141" fmla="*/ 1660555 w 3951653"/>
                <a:gd name="connsiteY141" fmla="*/ 1553217 h 2922431"/>
                <a:gd name="connsiteX142" fmla="*/ 1119548 w 3951653"/>
                <a:gd name="connsiteY142" fmla="*/ 1458296 h 2922431"/>
                <a:gd name="connsiteX143" fmla="*/ 1104848 w 3951653"/>
                <a:gd name="connsiteY143" fmla="*/ 1759674 h 2922431"/>
                <a:gd name="connsiteX144" fmla="*/ 1161974 w 3951653"/>
                <a:gd name="connsiteY144" fmla="*/ 2055952 h 2922431"/>
                <a:gd name="connsiteX145" fmla="*/ 1176673 w 3951653"/>
                <a:gd name="connsiteY145" fmla="*/ 1754575 h 2922431"/>
                <a:gd name="connsiteX146" fmla="*/ 1119548 w 3951653"/>
                <a:gd name="connsiteY146" fmla="*/ 1458296 h 2922431"/>
                <a:gd name="connsiteX147" fmla="*/ 578603 w 3951653"/>
                <a:gd name="connsiteY147" fmla="*/ 1457544 h 2922431"/>
                <a:gd name="connsiteX148" fmla="*/ 618108 w 3951653"/>
                <a:gd name="connsiteY148" fmla="*/ 1506154 h 2922431"/>
                <a:gd name="connsiteX149" fmla="*/ 578603 w 3951653"/>
                <a:gd name="connsiteY149" fmla="*/ 1554764 h 2922431"/>
                <a:gd name="connsiteX150" fmla="*/ 539098 w 3951653"/>
                <a:gd name="connsiteY150" fmla="*/ 1506155 h 2922431"/>
                <a:gd name="connsiteX151" fmla="*/ 578603 w 3951653"/>
                <a:gd name="connsiteY151" fmla="*/ 1457544 h 2922431"/>
                <a:gd name="connsiteX152" fmla="*/ 1212801 w 3951653"/>
                <a:gd name="connsiteY152" fmla="*/ 1457091 h 2922431"/>
                <a:gd name="connsiteX153" fmla="*/ 1219094 w 3951653"/>
                <a:gd name="connsiteY153" fmla="*/ 1644295 h 2922431"/>
                <a:gd name="connsiteX154" fmla="*/ 1293097 w 3951653"/>
                <a:gd name="connsiteY154" fmla="*/ 1816367 h 2922431"/>
                <a:gd name="connsiteX155" fmla="*/ 1286804 w 3951653"/>
                <a:gd name="connsiteY155" fmla="*/ 1629164 h 2922431"/>
                <a:gd name="connsiteX156" fmla="*/ 1212801 w 3951653"/>
                <a:gd name="connsiteY156" fmla="*/ 1457091 h 2922431"/>
                <a:gd name="connsiteX157" fmla="*/ 394346 w 3951653"/>
                <a:gd name="connsiteY157" fmla="*/ 1303027 h 2922431"/>
                <a:gd name="connsiteX158" fmla="*/ 464328 w 3951653"/>
                <a:gd name="connsiteY158" fmla="*/ 1389139 h 2922431"/>
                <a:gd name="connsiteX159" fmla="*/ 394346 w 3951653"/>
                <a:gd name="connsiteY159" fmla="*/ 1475252 h 2922431"/>
                <a:gd name="connsiteX160" fmla="*/ 324364 w 3951653"/>
                <a:gd name="connsiteY160" fmla="*/ 1389139 h 2922431"/>
                <a:gd name="connsiteX161" fmla="*/ 394346 w 3951653"/>
                <a:gd name="connsiteY161" fmla="*/ 1303027 h 2922431"/>
                <a:gd name="connsiteX162" fmla="*/ 1584951 w 3951653"/>
                <a:gd name="connsiteY162" fmla="*/ 1184397 h 2922431"/>
                <a:gd name="connsiteX163" fmla="*/ 1057908 w 3951653"/>
                <a:gd name="connsiteY163" fmla="*/ 2502857 h 2922431"/>
                <a:gd name="connsiteX164" fmla="*/ 1523378 w 3951653"/>
                <a:gd name="connsiteY164" fmla="*/ 2559844 h 2922431"/>
                <a:gd name="connsiteX165" fmla="*/ 1933739 w 3951653"/>
                <a:gd name="connsiteY165" fmla="*/ 1517606 h 2922431"/>
                <a:gd name="connsiteX166" fmla="*/ 1584951 w 3951653"/>
                <a:gd name="connsiteY166" fmla="*/ 1184397 h 2922431"/>
                <a:gd name="connsiteX167" fmla="*/ 405497 w 3951653"/>
                <a:gd name="connsiteY167" fmla="*/ 1063408 h 2922431"/>
                <a:gd name="connsiteX168" fmla="*/ 438833 w 3951653"/>
                <a:gd name="connsiteY168" fmla="*/ 1168585 h 2922431"/>
                <a:gd name="connsiteX169" fmla="*/ 306496 w 3951653"/>
                <a:gd name="connsiteY169" fmla="*/ 1223354 h 2922431"/>
                <a:gd name="connsiteX170" fmla="*/ 251323 w 3951653"/>
                <a:gd name="connsiteY170" fmla="*/ 1105347 h 2922431"/>
                <a:gd name="connsiteX171" fmla="*/ 289827 w 3951653"/>
                <a:gd name="connsiteY171" fmla="*/ 1094364 h 2922431"/>
                <a:gd name="connsiteX172" fmla="*/ 405497 w 3951653"/>
                <a:gd name="connsiteY172" fmla="*/ 1063408 h 2922431"/>
                <a:gd name="connsiteX173" fmla="*/ 1358748 w 3951653"/>
                <a:gd name="connsiteY173" fmla="*/ 992093 h 2922431"/>
                <a:gd name="connsiteX174" fmla="*/ 1214732 w 3951653"/>
                <a:gd name="connsiteY174" fmla="*/ 1138002 h 2922431"/>
                <a:gd name="connsiteX175" fmla="*/ 1358747 w 3951653"/>
                <a:gd name="connsiteY175" fmla="*/ 1283911 h 2922431"/>
                <a:gd name="connsiteX176" fmla="*/ 1502763 w 3951653"/>
                <a:gd name="connsiteY176" fmla="*/ 1138003 h 2922431"/>
                <a:gd name="connsiteX177" fmla="*/ 1358748 w 3951653"/>
                <a:gd name="connsiteY177" fmla="*/ 992093 h 2922431"/>
                <a:gd name="connsiteX178" fmla="*/ 1287889 w 3951653"/>
                <a:gd name="connsiteY178" fmla="*/ 812101 h 2922431"/>
                <a:gd name="connsiteX179" fmla="*/ 1586339 w 3951653"/>
                <a:gd name="connsiteY179" fmla="*/ 926401 h 2922431"/>
                <a:gd name="connsiteX180" fmla="*/ 1586093 w 3951653"/>
                <a:gd name="connsiteY180" fmla="*/ 1014410 h 2922431"/>
                <a:gd name="connsiteX181" fmla="*/ 2054578 w 3951653"/>
                <a:gd name="connsiteY181" fmla="*/ 1474785 h 2922431"/>
                <a:gd name="connsiteX182" fmla="*/ 1597377 w 3951653"/>
                <a:gd name="connsiteY182" fmla="*/ 2671183 h 2922431"/>
                <a:gd name="connsiteX183" fmla="*/ 967214 w 3951653"/>
                <a:gd name="connsiteY183" fmla="*/ 2653602 h 2922431"/>
                <a:gd name="connsiteX184" fmla="*/ 891013 w 3951653"/>
                <a:gd name="connsiteY184" fmla="*/ 2704402 h 2922431"/>
                <a:gd name="connsiteX185" fmla="*/ 585968 w 3951653"/>
                <a:gd name="connsiteY185" fmla="*/ 2572757 h 2922431"/>
                <a:gd name="connsiteX186" fmla="*/ 1287889 w 3951653"/>
                <a:gd name="connsiteY186" fmla="*/ 812101 h 2922431"/>
                <a:gd name="connsiteX187" fmla="*/ 843388 w 3951653"/>
                <a:gd name="connsiteY187" fmla="*/ 697804 h 2922431"/>
                <a:gd name="connsiteX188" fmla="*/ 1081514 w 3951653"/>
                <a:gd name="connsiteY188" fmla="*/ 783529 h 2922431"/>
                <a:gd name="connsiteX189" fmla="*/ 1119950 w 3951653"/>
                <a:gd name="connsiteY189" fmla="*/ 731107 h 2922431"/>
                <a:gd name="connsiteX190" fmla="*/ 1221478 w 3951653"/>
                <a:gd name="connsiteY190" fmla="*/ 768758 h 2922431"/>
                <a:gd name="connsiteX191" fmla="*/ 523973 w 3951653"/>
                <a:gd name="connsiteY191" fmla="*/ 2544684 h 2922431"/>
                <a:gd name="connsiteX192" fmla="*/ 431971 w 3951653"/>
                <a:gd name="connsiteY192" fmla="*/ 2500684 h 2922431"/>
                <a:gd name="connsiteX193" fmla="*/ 433814 w 3951653"/>
                <a:gd name="connsiteY193" fmla="*/ 2434530 h 2922431"/>
                <a:gd name="connsiteX194" fmla="*/ 198863 w 3951653"/>
                <a:gd name="connsiteY194" fmla="*/ 2304353 h 2922431"/>
                <a:gd name="connsiteX195" fmla="*/ 275064 w 3951653"/>
                <a:gd name="connsiteY195" fmla="*/ 2101154 h 2922431"/>
                <a:gd name="connsiteX196" fmla="*/ 551289 w 3951653"/>
                <a:gd name="connsiteY196" fmla="*/ 2158304 h 2922431"/>
                <a:gd name="connsiteX197" fmla="*/ 976738 w 3951653"/>
                <a:gd name="connsiteY197" fmla="*/ 1075629 h 2922431"/>
                <a:gd name="connsiteX198" fmla="*/ 735438 w 3951653"/>
                <a:gd name="connsiteY198" fmla="*/ 901004 h 2922431"/>
                <a:gd name="connsiteX199" fmla="*/ 843388 w 3951653"/>
                <a:gd name="connsiteY199" fmla="*/ 697804 h 2922431"/>
                <a:gd name="connsiteX200" fmla="*/ 242980 w 3951653"/>
                <a:gd name="connsiteY200" fmla="*/ 112486 h 2922431"/>
                <a:gd name="connsiteX201" fmla="*/ 394801 w 3951653"/>
                <a:gd name="connsiteY201" fmla="*/ 224085 h 2922431"/>
                <a:gd name="connsiteX202" fmla="*/ 400738 w 3951653"/>
                <a:gd name="connsiteY202" fmla="*/ 256697 h 2922431"/>
                <a:gd name="connsiteX203" fmla="*/ 440959 w 3951653"/>
                <a:gd name="connsiteY203" fmla="*/ 226623 h 2922431"/>
                <a:gd name="connsiteX204" fmla="*/ 505094 w 3951653"/>
                <a:gd name="connsiteY204" fmla="*/ 212264 h 2922431"/>
                <a:gd name="connsiteX205" fmla="*/ 656915 w 3951653"/>
                <a:gd name="connsiteY205" fmla="*/ 323864 h 2922431"/>
                <a:gd name="connsiteX206" fmla="*/ 663539 w 3951653"/>
                <a:gd name="connsiteY206" fmla="*/ 360256 h 2922431"/>
                <a:gd name="connsiteX207" fmla="*/ 673915 w 3951653"/>
                <a:gd name="connsiteY207" fmla="*/ 343187 h 2922431"/>
                <a:gd name="connsiteX208" fmla="*/ 748170 w 3951653"/>
                <a:gd name="connsiteY208" fmla="*/ 309079 h 2922431"/>
                <a:gd name="connsiteX209" fmla="*/ 853181 w 3951653"/>
                <a:gd name="connsiteY209" fmla="*/ 425533 h 2922431"/>
                <a:gd name="connsiteX210" fmla="*/ 748169 w 3951653"/>
                <a:gd name="connsiteY210" fmla="*/ 541989 h 2922431"/>
                <a:gd name="connsiteX211" fmla="*/ 707295 w 3951653"/>
                <a:gd name="connsiteY211" fmla="*/ 532836 h 2922431"/>
                <a:gd name="connsiteX212" fmla="*/ 696429 w 3951653"/>
                <a:gd name="connsiteY212" fmla="*/ 524713 h 2922431"/>
                <a:gd name="connsiteX213" fmla="*/ 691585 w 3951653"/>
                <a:gd name="connsiteY213" fmla="*/ 551323 h 2922431"/>
                <a:gd name="connsiteX214" fmla="*/ 594826 w 3951653"/>
                <a:gd name="connsiteY214" fmla="*/ 622449 h 2922431"/>
                <a:gd name="connsiteX215" fmla="*/ 568123 w 3951653"/>
                <a:gd name="connsiteY215" fmla="*/ 616471 h 2922431"/>
                <a:gd name="connsiteX216" fmla="*/ 567828 w 3951653"/>
                <a:gd name="connsiteY216" fmla="*/ 618092 h 2922431"/>
                <a:gd name="connsiteX217" fmla="*/ 529782 w 3951653"/>
                <a:gd name="connsiteY217" fmla="*/ 669328 h 2922431"/>
                <a:gd name="connsiteX218" fmla="*/ 518483 w 3951653"/>
                <a:gd name="connsiteY218" fmla="*/ 675352 h 2922431"/>
                <a:gd name="connsiteX219" fmla="*/ 524696 w 3951653"/>
                <a:gd name="connsiteY219" fmla="*/ 685570 h 2922431"/>
                <a:gd name="connsiteX220" fmla="*/ 532948 w 3951653"/>
                <a:gd name="connsiteY220" fmla="*/ 730900 h 2922431"/>
                <a:gd name="connsiteX221" fmla="*/ 468812 w 3951653"/>
                <a:gd name="connsiteY221" fmla="*/ 838202 h 2922431"/>
                <a:gd name="connsiteX222" fmla="*/ 452434 w 3951653"/>
                <a:gd name="connsiteY222" fmla="*/ 841869 h 2922431"/>
                <a:gd name="connsiteX223" fmla="*/ 448649 w 3951653"/>
                <a:gd name="connsiteY223" fmla="*/ 862662 h 2922431"/>
                <a:gd name="connsiteX224" fmla="*/ 392765 w 3951653"/>
                <a:gd name="connsiteY224" fmla="*/ 924634 h 2922431"/>
                <a:gd name="connsiteX225" fmla="*/ 358642 w 3951653"/>
                <a:gd name="connsiteY225" fmla="*/ 932274 h 2922431"/>
                <a:gd name="connsiteX226" fmla="*/ 366018 w 3951653"/>
                <a:gd name="connsiteY226" fmla="*/ 972796 h 2922431"/>
                <a:gd name="connsiteX227" fmla="*/ 261008 w 3951653"/>
                <a:gd name="connsiteY227" fmla="*/ 1089251 h 2922431"/>
                <a:gd name="connsiteX228" fmla="*/ 155996 w 3951653"/>
                <a:gd name="connsiteY228" fmla="*/ 972797 h 2922431"/>
                <a:gd name="connsiteX229" fmla="*/ 220133 w 3951653"/>
                <a:gd name="connsiteY229" fmla="*/ 865493 h 2922431"/>
                <a:gd name="connsiteX230" fmla="*/ 254256 w 3951653"/>
                <a:gd name="connsiteY230" fmla="*/ 857853 h 2922431"/>
                <a:gd name="connsiteX231" fmla="*/ 246879 w 3951653"/>
                <a:gd name="connsiteY231" fmla="*/ 817332 h 2922431"/>
                <a:gd name="connsiteX232" fmla="*/ 311015 w 3951653"/>
                <a:gd name="connsiteY232" fmla="*/ 710029 h 2922431"/>
                <a:gd name="connsiteX233" fmla="*/ 327394 w 3951653"/>
                <a:gd name="connsiteY233" fmla="*/ 706361 h 2922431"/>
                <a:gd name="connsiteX234" fmla="*/ 331178 w 3951653"/>
                <a:gd name="connsiteY234" fmla="*/ 685570 h 2922431"/>
                <a:gd name="connsiteX235" fmla="*/ 353683 w 3951653"/>
                <a:gd name="connsiteY235" fmla="*/ 648553 h 2922431"/>
                <a:gd name="connsiteX236" fmla="*/ 380150 w 3951653"/>
                <a:gd name="connsiteY236" fmla="*/ 628764 h 2922431"/>
                <a:gd name="connsiteX237" fmla="*/ 374311 w 3951653"/>
                <a:gd name="connsiteY237" fmla="*/ 618091 h 2922431"/>
                <a:gd name="connsiteX238" fmla="*/ 373872 w 3951653"/>
                <a:gd name="connsiteY238" fmla="*/ 615681 h 2922431"/>
                <a:gd name="connsiteX239" fmla="*/ 369166 w 3951653"/>
                <a:gd name="connsiteY239" fmla="*/ 616734 h 2922431"/>
                <a:gd name="connsiteX240" fmla="*/ 323023 w 3951653"/>
                <a:gd name="connsiteY240" fmla="*/ 608997 h 2922431"/>
                <a:gd name="connsiteX241" fmla="*/ 299293 w 3951653"/>
                <a:gd name="connsiteY241" fmla="*/ 596346 h 2922431"/>
                <a:gd name="connsiteX242" fmla="*/ 298158 w 3951653"/>
                <a:gd name="connsiteY242" fmla="*/ 602581 h 2922431"/>
                <a:gd name="connsiteX243" fmla="*/ 155175 w 3951653"/>
                <a:gd name="connsiteY243" fmla="*/ 707684 h 2922431"/>
                <a:gd name="connsiteX244" fmla="*/ 0 w 3951653"/>
                <a:gd name="connsiteY244" fmla="*/ 535598 h 2922431"/>
                <a:gd name="connsiteX245" fmla="*/ 94774 w 3951653"/>
                <a:gd name="connsiteY245" fmla="*/ 377034 h 2922431"/>
                <a:gd name="connsiteX246" fmla="*/ 97290 w 3951653"/>
                <a:gd name="connsiteY246" fmla="*/ 376470 h 2922431"/>
                <a:gd name="connsiteX247" fmla="*/ 85618 w 3951653"/>
                <a:gd name="connsiteY247" fmla="*/ 349547 h 2922431"/>
                <a:gd name="connsiteX248" fmla="*/ 78211 w 3951653"/>
                <a:gd name="connsiteY248" fmla="*/ 295210 h 2922431"/>
                <a:gd name="connsiteX249" fmla="*/ 242980 w 3951653"/>
                <a:gd name="connsiteY249" fmla="*/ 112486 h 2922431"/>
                <a:gd name="connsiteX250" fmla="*/ 744717 w 3951653"/>
                <a:gd name="connsiteY250" fmla="*/ 7286 h 2922431"/>
                <a:gd name="connsiteX251" fmla="*/ 816726 w 3951653"/>
                <a:gd name="connsiteY251" fmla="*/ 95892 h 2922431"/>
                <a:gd name="connsiteX252" fmla="*/ 744717 w 3951653"/>
                <a:gd name="connsiteY252" fmla="*/ 184496 h 2922431"/>
                <a:gd name="connsiteX253" fmla="*/ 672710 w 3951653"/>
                <a:gd name="connsiteY253" fmla="*/ 95892 h 2922431"/>
                <a:gd name="connsiteX254" fmla="*/ 744717 w 3951653"/>
                <a:gd name="connsiteY254" fmla="*/ 7286 h 2922431"/>
                <a:gd name="connsiteX255" fmla="*/ 468892 w 3951653"/>
                <a:gd name="connsiteY255" fmla="*/ 0 h 2922431"/>
                <a:gd name="connsiteX256" fmla="*/ 517648 w 3951653"/>
                <a:gd name="connsiteY256" fmla="*/ 59995 h 2922431"/>
                <a:gd name="connsiteX257" fmla="*/ 468892 w 3951653"/>
                <a:gd name="connsiteY257" fmla="*/ 119990 h 2922431"/>
                <a:gd name="connsiteX258" fmla="*/ 420135 w 3951653"/>
                <a:gd name="connsiteY258" fmla="*/ 59995 h 2922431"/>
                <a:gd name="connsiteX259" fmla="*/ 468892 w 3951653"/>
                <a:gd name="connsiteY259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521846 w 3951653"/>
                <a:gd name="connsiteY115" fmla="*/ 2328391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671665 w 3951653"/>
                <a:gd name="connsiteY118" fmla="*/ 1986466 h 2922431"/>
                <a:gd name="connsiteX119" fmla="*/ 2790070 w 3951653"/>
                <a:gd name="connsiteY119" fmla="*/ 1991299 h 2922431"/>
                <a:gd name="connsiteX120" fmla="*/ 2933848 w 3951653"/>
                <a:gd name="connsiteY120" fmla="*/ 2283687 h 2922431"/>
                <a:gd name="connsiteX121" fmla="*/ 3063127 w 3951653"/>
                <a:gd name="connsiteY121" fmla="*/ 2270397 h 2922431"/>
                <a:gd name="connsiteX122" fmla="*/ 2991842 w 3951653"/>
                <a:gd name="connsiteY122" fmla="*/ 1982841 h 2922431"/>
                <a:gd name="connsiteX123" fmla="*/ 3730550 w 3951653"/>
                <a:gd name="connsiteY123" fmla="*/ 2281715 h 2922431"/>
                <a:gd name="connsiteX124" fmla="*/ 3951653 w 3951653"/>
                <a:gd name="connsiteY124" fmla="*/ 2395278 h 2922431"/>
                <a:gd name="connsiteX125" fmla="*/ 3814637 w 3951653"/>
                <a:gd name="connsiteY125" fmla="*/ 2485460 h 2922431"/>
                <a:gd name="connsiteX126" fmla="*/ 3649111 w 3951653"/>
                <a:gd name="connsiteY126" fmla="*/ 2468545 h 2922431"/>
                <a:gd name="connsiteX127" fmla="*/ 2646292 w 3951653"/>
                <a:gd name="connsiteY127" fmla="*/ 2406925 h 2922431"/>
                <a:gd name="connsiteX128" fmla="*/ 1947435 w 3951653"/>
                <a:gd name="connsiteY128" fmla="*/ 2545097 h 2922431"/>
                <a:gd name="connsiteX129" fmla="*/ 1949151 w 3951653"/>
                <a:gd name="connsiteY129" fmla="*/ 2422632 h 2922431"/>
                <a:gd name="connsiteX130" fmla="*/ 2521846 w 3951653"/>
                <a:gd name="connsiteY130" fmla="*/ 2328391 h 2922431"/>
                <a:gd name="connsiteX131" fmla="*/ 1000369 w 3951653"/>
                <a:gd name="connsiteY131" fmla="*/ 1732290 h 2922431"/>
                <a:gd name="connsiteX132" fmla="*/ 978800 w 3951653"/>
                <a:gd name="connsiteY132" fmla="*/ 1918355 h 2922431"/>
                <a:gd name="connsiteX133" fmla="*/ 1026437 w 3951653"/>
                <a:gd name="connsiteY133" fmla="*/ 2099505 h 2922431"/>
                <a:gd name="connsiteX134" fmla="*/ 1048005 w 3951653"/>
                <a:gd name="connsiteY134" fmla="*/ 1913443 h 2922431"/>
                <a:gd name="connsiteX135" fmla="*/ 1000369 w 3951653"/>
                <a:gd name="connsiteY135" fmla="*/ 1732290 h 2922431"/>
                <a:gd name="connsiteX136" fmla="*/ 1660555 w 3951653"/>
                <a:gd name="connsiteY136" fmla="*/ 1553217 h 2922431"/>
                <a:gd name="connsiteX137" fmla="*/ 1738542 w 3951653"/>
                <a:gd name="connsiteY137" fmla="*/ 1603223 h 2922431"/>
                <a:gd name="connsiteX138" fmla="*/ 1717110 w 3951653"/>
                <a:gd name="connsiteY138" fmla="*/ 1715545 h 2922431"/>
                <a:gd name="connsiteX139" fmla="*/ 1617693 w 3951653"/>
                <a:gd name="connsiteY139" fmla="*/ 1644107 h 2922431"/>
                <a:gd name="connsiteX140" fmla="*/ 1660555 w 3951653"/>
                <a:gd name="connsiteY140" fmla="*/ 1553217 h 2922431"/>
                <a:gd name="connsiteX141" fmla="*/ 1119548 w 3951653"/>
                <a:gd name="connsiteY141" fmla="*/ 1458296 h 2922431"/>
                <a:gd name="connsiteX142" fmla="*/ 1104848 w 3951653"/>
                <a:gd name="connsiteY142" fmla="*/ 1759674 h 2922431"/>
                <a:gd name="connsiteX143" fmla="*/ 1161974 w 3951653"/>
                <a:gd name="connsiteY143" fmla="*/ 2055952 h 2922431"/>
                <a:gd name="connsiteX144" fmla="*/ 1176673 w 3951653"/>
                <a:gd name="connsiteY144" fmla="*/ 1754575 h 2922431"/>
                <a:gd name="connsiteX145" fmla="*/ 1119548 w 3951653"/>
                <a:gd name="connsiteY145" fmla="*/ 1458296 h 2922431"/>
                <a:gd name="connsiteX146" fmla="*/ 578603 w 3951653"/>
                <a:gd name="connsiteY146" fmla="*/ 1457544 h 2922431"/>
                <a:gd name="connsiteX147" fmla="*/ 618108 w 3951653"/>
                <a:gd name="connsiteY147" fmla="*/ 1506154 h 2922431"/>
                <a:gd name="connsiteX148" fmla="*/ 578603 w 3951653"/>
                <a:gd name="connsiteY148" fmla="*/ 1554764 h 2922431"/>
                <a:gd name="connsiteX149" fmla="*/ 539098 w 3951653"/>
                <a:gd name="connsiteY149" fmla="*/ 1506155 h 2922431"/>
                <a:gd name="connsiteX150" fmla="*/ 578603 w 3951653"/>
                <a:gd name="connsiteY150" fmla="*/ 1457544 h 2922431"/>
                <a:gd name="connsiteX151" fmla="*/ 1212801 w 3951653"/>
                <a:gd name="connsiteY151" fmla="*/ 1457091 h 2922431"/>
                <a:gd name="connsiteX152" fmla="*/ 1219094 w 3951653"/>
                <a:gd name="connsiteY152" fmla="*/ 1644295 h 2922431"/>
                <a:gd name="connsiteX153" fmla="*/ 1293097 w 3951653"/>
                <a:gd name="connsiteY153" fmla="*/ 1816367 h 2922431"/>
                <a:gd name="connsiteX154" fmla="*/ 1286804 w 3951653"/>
                <a:gd name="connsiteY154" fmla="*/ 1629164 h 2922431"/>
                <a:gd name="connsiteX155" fmla="*/ 1212801 w 3951653"/>
                <a:gd name="connsiteY155" fmla="*/ 1457091 h 2922431"/>
                <a:gd name="connsiteX156" fmla="*/ 394346 w 3951653"/>
                <a:gd name="connsiteY156" fmla="*/ 1303027 h 2922431"/>
                <a:gd name="connsiteX157" fmla="*/ 464328 w 3951653"/>
                <a:gd name="connsiteY157" fmla="*/ 1389139 h 2922431"/>
                <a:gd name="connsiteX158" fmla="*/ 394346 w 3951653"/>
                <a:gd name="connsiteY158" fmla="*/ 1475252 h 2922431"/>
                <a:gd name="connsiteX159" fmla="*/ 324364 w 3951653"/>
                <a:gd name="connsiteY159" fmla="*/ 1389139 h 2922431"/>
                <a:gd name="connsiteX160" fmla="*/ 394346 w 3951653"/>
                <a:gd name="connsiteY160" fmla="*/ 1303027 h 2922431"/>
                <a:gd name="connsiteX161" fmla="*/ 1584951 w 3951653"/>
                <a:gd name="connsiteY161" fmla="*/ 1184397 h 2922431"/>
                <a:gd name="connsiteX162" fmla="*/ 1057908 w 3951653"/>
                <a:gd name="connsiteY162" fmla="*/ 2502857 h 2922431"/>
                <a:gd name="connsiteX163" fmla="*/ 1523378 w 3951653"/>
                <a:gd name="connsiteY163" fmla="*/ 2559844 h 2922431"/>
                <a:gd name="connsiteX164" fmla="*/ 1933739 w 3951653"/>
                <a:gd name="connsiteY164" fmla="*/ 1517606 h 2922431"/>
                <a:gd name="connsiteX165" fmla="*/ 1584951 w 3951653"/>
                <a:gd name="connsiteY165" fmla="*/ 1184397 h 2922431"/>
                <a:gd name="connsiteX166" fmla="*/ 405497 w 3951653"/>
                <a:gd name="connsiteY166" fmla="*/ 1063408 h 2922431"/>
                <a:gd name="connsiteX167" fmla="*/ 438833 w 3951653"/>
                <a:gd name="connsiteY167" fmla="*/ 1168585 h 2922431"/>
                <a:gd name="connsiteX168" fmla="*/ 306496 w 3951653"/>
                <a:gd name="connsiteY168" fmla="*/ 1223354 h 2922431"/>
                <a:gd name="connsiteX169" fmla="*/ 251323 w 3951653"/>
                <a:gd name="connsiteY169" fmla="*/ 1105347 h 2922431"/>
                <a:gd name="connsiteX170" fmla="*/ 289827 w 3951653"/>
                <a:gd name="connsiteY170" fmla="*/ 1094364 h 2922431"/>
                <a:gd name="connsiteX171" fmla="*/ 405497 w 3951653"/>
                <a:gd name="connsiteY171" fmla="*/ 1063408 h 2922431"/>
                <a:gd name="connsiteX172" fmla="*/ 1358748 w 3951653"/>
                <a:gd name="connsiteY172" fmla="*/ 992093 h 2922431"/>
                <a:gd name="connsiteX173" fmla="*/ 1214732 w 3951653"/>
                <a:gd name="connsiteY173" fmla="*/ 1138002 h 2922431"/>
                <a:gd name="connsiteX174" fmla="*/ 1358747 w 3951653"/>
                <a:gd name="connsiteY174" fmla="*/ 1283911 h 2922431"/>
                <a:gd name="connsiteX175" fmla="*/ 1502763 w 3951653"/>
                <a:gd name="connsiteY175" fmla="*/ 1138003 h 2922431"/>
                <a:gd name="connsiteX176" fmla="*/ 1358748 w 3951653"/>
                <a:gd name="connsiteY176" fmla="*/ 992093 h 2922431"/>
                <a:gd name="connsiteX177" fmla="*/ 1287889 w 3951653"/>
                <a:gd name="connsiteY177" fmla="*/ 812101 h 2922431"/>
                <a:gd name="connsiteX178" fmla="*/ 1586339 w 3951653"/>
                <a:gd name="connsiteY178" fmla="*/ 926401 h 2922431"/>
                <a:gd name="connsiteX179" fmla="*/ 1586093 w 3951653"/>
                <a:gd name="connsiteY179" fmla="*/ 1014410 h 2922431"/>
                <a:gd name="connsiteX180" fmla="*/ 2054578 w 3951653"/>
                <a:gd name="connsiteY180" fmla="*/ 1474785 h 2922431"/>
                <a:gd name="connsiteX181" fmla="*/ 1597377 w 3951653"/>
                <a:gd name="connsiteY181" fmla="*/ 2671183 h 2922431"/>
                <a:gd name="connsiteX182" fmla="*/ 967214 w 3951653"/>
                <a:gd name="connsiteY182" fmla="*/ 2653602 h 2922431"/>
                <a:gd name="connsiteX183" fmla="*/ 891013 w 3951653"/>
                <a:gd name="connsiteY183" fmla="*/ 2704402 h 2922431"/>
                <a:gd name="connsiteX184" fmla="*/ 585968 w 3951653"/>
                <a:gd name="connsiteY184" fmla="*/ 2572757 h 2922431"/>
                <a:gd name="connsiteX185" fmla="*/ 1287889 w 3951653"/>
                <a:gd name="connsiteY185" fmla="*/ 812101 h 2922431"/>
                <a:gd name="connsiteX186" fmla="*/ 843388 w 3951653"/>
                <a:gd name="connsiteY186" fmla="*/ 697804 h 2922431"/>
                <a:gd name="connsiteX187" fmla="*/ 1081514 w 3951653"/>
                <a:gd name="connsiteY187" fmla="*/ 783529 h 2922431"/>
                <a:gd name="connsiteX188" fmla="*/ 1119950 w 3951653"/>
                <a:gd name="connsiteY188" fmla="*/ 731107 h 2922431"/>
                <a:gd name="connsiteX189" fmla="*/ 1221478 w 3951653"/>
                <a:gd name="connsiteY189" fmla="*/ 768758 h 2922431"/>
                <a:gd name="connsiteX190" fmla="*/ 523973 w 3951653"/>
                <a:gd name="connsiteY190" fmla="*/ 2544684 h 2922431"/>
                <a:gd name="connsiteX191" fmla="*/ 431971 w 3951653"/>
                <a:gd name="connsiteY191" fmla="*/ 2500684 h 2922431"/>
                <a:gd name="connsiteX192" fmla="*/ 433814 w 3951653"/>
                <a:gd name="connsiteY192" fmla="*/ 2434530 h 2922431"/>
                <a:gd name="connsiteX193" fmla="*/ 198863 w 3951653"/>
                <a:gd name="connsiteY193" fmla="*/ 2304353 h 2922431"/>
                <a:gd name="connsiteX194" fmla="*/ 275064 w 3951653"/>
                <a:gd name="connsiteY194" fmla="*/ 2101154 h 2922431"/>
                <a:gd name="connsiteX195" fmla="*/ 551289 w 3951653"/>
                <a:gd name="connsiteY195" fmla="*/ 2158304 h 2922431"/>
                <a:gd name="connsiteX196" fmla="*/ 976738 w 3951653"/>
                <a:gd name="connsiteY196" fmla="*/ 1075629 h 2922431"/>
                <a:gd name="connsiteX197" fmla="*/ 735438 w 3951653"/>
                <a:gd name="connsiteY197" fmla="*/ 901004 h 2922431"/>
                <a:gd name="connsiteX198" fmla="*/ 843388 w 3951653"/>
                <a:gd name="connsiteY198" fmla="*/ 697804 h 2922431"/>
                <a:gd name="connsiteX199" fmla="*/ 242980 w 3951653"/>
                <a:gd name="connsiteY199" fmla="*/ 112486 h 2922431"/>
                <a:gd name="connsiteX200" fmla="*/ 394801 w 3951653"/>
                <a:gd name="connsiteY200" fmla="*/ 224085 h 2922431"/>
                <a:gd name="connsiteX201" fmla="*/ 400738 w 3951653"/>
                <a:gd name="connsiteY201" fmla="*/ 256697 h 2922431"/>
                <a:gd name="connsiteX202" fmla="*/ 440959 w 3951653"/>
                <a:gd name="connsiteY202" fmla="*/ 226623 h 2922431"/>
                <a:gd name="connsiteX203" fmla="*/ 505094 w 3951653"/>
                <a:gd name="connsiteY203" fmla="*/ 212264 h 2922431"/>
                <a:gd name="connsiteX204" fmla="*/ 656915 w 3951653"/>
                <a:gd name="connsiteY204" fmla="*/ 323864 h 2922431"/>
                <a:gd name="connsiteX205" fmla="*/ 663539 w 3951653"/>
                <a:gd name="connsiteY205" fmla="*/ 360256 h 2922431"/>
                <a:gd name="connsiteX206" fmla="*/ 673915 w 3951653"/>
                <a:gd name="connsiteY206" fmla="*/ 343187 h 2922431"/>
                <a:gd name="connsiteX207" fmla="*/ 748170 w 3951653"/>
                <a:gd name="connsiteY207" fmla="*/ 309079 h 2922431"/>
                <a:gd name="connsiteX208" fmla="*/ 853181 w 3951653"/>
                <a:gd name="connsiteY208" fmla="*/ 425533 h 2922431"/>
                <a:gd name="connsiteX209" fmla="*/ 748169 w 3951653"/>
                <a:gd name="connsiteY209" fmla="*/ 541989 h 2922431"/>
                <a:gd name="connsiteX210" fmla="*/ 707295 w 3951653"/>
                <a:gd name="connsiteY210" fmla="*/ 532836 h 2922431"/>
                <a:gd name="connsiteX211" fmla="*/ 696429 w 3951653"/>
                <a:gd name="connsiteY211" fmla="*/ 524713 h 2922431"/>
                <a:gd name="connsiteX212" fmla="*/ 691585 w 3951653"/>
                <a:gd name="connsiteY212" fmla="*/ 551323 h 2922431"/>
                <a:gd name="connsiteX213" fmla="*/ 594826 w 3951653"/>
                <a:gd name="connsiteY213" fmla="*/ 622449 h 2922431"/>
                <a:gd name="connsiteX214" fmla="*/ 568123 w 3951653"/>
                <a:gd name="connsiteY214" fmla="*/ 616471 h 2922431"/>
                <a:gd name="connsiteX215" fmla="*/ 567828 w 3951653"/>
                <a:gd name="connsiteY215" fmla="*/ 618092 h 2922431"/>
                <a:gd name="connsiteX216" fmla="*/ 529782 w 3951653"/>
                <a:gd name="connsiteY216" fmla="*/ 669328 h 2922431"/>
                <a:gd name="connsiteX217" fmla="*/ 518483 w 3951653"/>
                <a:gd name="connsiteY217" fmla="*/ 675352 h 2922431"/>
                <a:gd name="connsiteX218" fmla="*/ 524696 w 3951653"/>
                <a:gd name="connsiteY218" fmla="*/ 685570 h 2922431"/>
                <a:gd name="connsiteX219" fmla="*/ 532948 w 3951653"/>
                <a:gd name="connsiteY219" fmla="*/ 730900 h 2922431"/>
                <a:gd name="connsiteX220" fmla="*/ 468812 w 3951653"/>
                <a:gd name="connsiteY220" fmla="*/ 838202 h 2922431"/>
                <a:gd name="connsiteX221" fmla="*/ 452434 w 3951653"/>
                <a:gd name="connsiteY221" fmla="*/ 841869 h 2922431"/>
                <a:gd name="connsiteX222" fmla="*/ 448649 w 3951653"/>
                <a:gd name="connsiteY222" fmla="*/ 862662 h 2922431"/>
                <a:gd name="connsiteX223" fmla="*/ 392765 w 3951653"/>
                <a:gd name="connsiteY223" fmla="*/ 924634 h 2922431"/>
                <a:gd name="connsiteX224" fmla="*/ 358642 w 3951653"/>
                <a:gd name="connsiteY224" fmla="*/ 932274 h 2922431"/>
                <a:gd name="connsiteX225" fmla="*/ 366018 w 3951653"/>
                <a:gd name="connsiteY225" fmla="*/ 972796 h 2922431"/>
                <a:gd name="connsiteX226" fmla="*/ 261008 w 3951653"/>
                <a:gd name="connsiteY226" fmla="*/ 1089251 h 2922431"/>
                <a:gd name="connsiteX227" fmla="*/ 155996 w 3951653"/>
                <a:gd name="connsiteY227" fmla="*/ 972797 h 2922431"/>
                <a:gd name="connsiteX228" fmla="*/ 220133 w 3951653"/>
                <a:gd name="connsiteY228" fmla="*/ 865493 h 2922431"/>
                <a:gd name="connsiteX229" fmla="*/ 254256 w 3951653"/>
                <a:gd name="connsiteY229" fmla="*/ 857853 h 2922431"/>
                <a:gd name="connsiteX230" fmla="*/ 246879 w 3951653"/>
                <a:gd name="connsiteY230" fmla="*/ 817332 h 2922431"/>
                <a:gd name="connsiteX231" fmla="*/ 311015 w 3951653"/>
                <a:gd name="connsiteY231" fmla="*/ 710029 h 2922431"/>
                <a:gd name="connsiteX232" fmla="*/ 327394 w 3951653"/>
                <a:gd name="connsiteY232" fmla="*/ 706361 h 2922431"/>
                <a:gd name="connsiteX233" fmla="*/ 331178 w 3951653"/>
                <a:gd name="connsiteY233" fmla="*/ 685570 h 2922431"/>
                <a:gd name="connsiteX234" fmla="*/ 353683 w 3951653"/>
                <a:gd name="connsiteY234" fmla="*/ 648553 h 2922431"/>
                <a:gd name="connsiteX235" fmla="*/ 380150 w 3951653"/>
                <a:gd name="connsiteY235" fmla="*/ 628764 h 2922431"/>
                <a:gd name="connsiteX236" fmla="*/ 374311 w 3951653"/>
                <a:gd name="connsiteY236" fmla="*/ 618091 h 2922431"/>
                <a:gd name="connsiteX237" fmla="*/ 373872 w 3951653"/>
                <a:gd name="connsiteY237" fmla="*/ 615681 h 2922431"/>
                <a:gd name="connsiteX238" fmla="*/ 369166 w 3951653"/>
                <a:gd name="connsiteY238" fmla="*/ 616734 h 2922431"/>
                <a:gd name="connsiteX239" fmla="*/ 323023 w 3951653"/>
                <a:gd name="connsiteY239" fmla="*/ 608997 h 2922431"/>
                <a:gd name="connsiteX240" fmla="*/ 299293 w 3951653"/>
                <a:gd name="connsiteY240" fmla="*/ 596346 h 2922431"/>
                <a:gd name="connsiteX241" fmla="*/ 298158 w 3951653"/>
                <a:gd name="connsiteY241" fmla="*/ 602581 h 2922431"/>
                <a:gd name="connsiteX242" fmla="*/ 155175 w 3951653"/>
                <a:gd name="connsiteY242" fmla="*/ 707684 h 2922431"/>
                <a:gd name="connsiteX243" fmla="*/ 0 w 3951653"/>
                <a:gd name="connsiteY243" fmla="*/ 535598 h 2922431"/>
                <a:gd name="connsiteX244" fmla="*/ 94774 w 3951653"/>
                <a:gd name="connsiteY244" fmla="*/ 377034 h 2922431"/>
                <a:gd name="connsiteX245" fmla="*/ 97290 w 3951653"/>
                <a:gd name="connsiteY245" fmla="*/ 376470 h 2922431"/>
                <a:gd name="connsiteX246" fmla="*/ 85618 w 3951653"/>
                <a:gd name="connsiteY246" fmla="*/ 349547 h 2922431"/>
                <a:gd name="connsiteX247" fmla="*/ 78211 w 3951653"/>
                <a:gd name="connsiteY247" fmla="*/ 295210 h 2922431"/>
                <a:gd name="connsiteX248" fmla="*/ 242980 w 3951653"/>
                <a:gd name="connsiteY248" fmla="*/ 112486 h 2922431"/>
                <a:gd name="connsiteX249" fmla="*/ 744717 w 3951653"/>
                <a:gd name="connsiteY249" fmla="*/ 7286 h 2922431"/>
                <a:gd name="connsiteX250" fmla="*/ 816726 w 3951653"/>
                <a:gd name="connsiteY250" fmla="*/ 95892 h 2922431"/>
                <a:gd name="connsiteX251" fmla="*/ 744717 w 3951653"/>
                <a:gd name="connsiteY251" fmla="*/ 184496 h 2922431"/>
                <a:gd name="connsiteX252" fmla="*/ 672710 w 3951653"/>
                <a:gd name="connsiteY252" fmla="*/ 95892 h 2922431"/>
                <a:gd name="connsiteX253" fmla="*/ 744717 w 3951653"/>
                <a:gd name="connsiteY253" fmla="*/ 7286 h 2922431"/>
                <a:gd name="connsiteX254" fmla="*/ 468892 w 3951653"/>
                <a:gd name="connsiteY254" fmla="*/ 0 h 2922431"/>
                <a:gd name="connsiteX255" fmla="*/ 517648 w 3951653"/>
                <a:gd name="connsiteY255" fmla="*/ 59995 h 2922431"/>
                <a:gd name="connsiteX256" fmla="*/ 468892 w 3951653"/>
                <a:gd name="connsiteY256" fmla="*/ 119990 h 2922431"/>
                <a:gd name="connsiteX257" fmla="*/ 420135 w 3951653"/>
                <a:gd name="connsiteY257" fmla="*/ 59995 h 2922431"/>
                <a:gd name="connsiteX258" fmla="*/ 468892 w 3951653"/>
                <a:gd name="connsiteY258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521846 w 3951653"/>
                <a:gd name="connsiteY115" fmla="*/ 2328391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671665 w 3951653"/>
                <a:gd name="connsiteY118" fmla="*/ 1986466 h 2922431"/>
                <a:gd name="connsiteX119" fmla="*/ 2933848 w 3951653"/>
                <a:gd name="connsiteY119" fmla="*/ 2283687 h 2922431"/>
                <a:gd name="connsiteX120" fmla="*/ 3063127 w 3951653"/>
                <a:gd name="connsiteY120" fmla="*/ 2270397 h 2922431"/>
                <a:gd name="connsiteX121" fmla="*/ 2991842 w 3951653"/>
                <a:gd name="connsiteY121" fmla="*/ 1982841 h 2922431"/>
                <a:gd name="connsiteX122" fmla="*/ 3730550 w 3951653"/>
                <a:gd name="connsiteY122" fmla="*/ 2281715 h 2922431"/>
                <a:gd name="connsiteX123" fmla="*/ 3951653 w 3951653"/>
                <a:gd name="connsiteY123" fmla="*/ 2395278 h 2922431"/>
                <a:gd name="connsiteX124" fmla="*/ 3814637 w 3951653"/>
                <a:gd name="connsiteY124" fmla="*/ 2485460 h 2922431"/>
                <a:gd name="connsiteX125" fmla="*/ 3649111 w 3951653"/>
                <a:gd name="connsiteY125" fmla="*/ 2468545 h 2922431"/>
                <a:gd name="connsiteX126" fmla="*/ 2646292 w 3951653"/>
                <a:gd name="connsiteY126" fmla="*/ 2406925 h 2922431"/>
                <a:gd name="connsiteX127" fmla="*/ 1947435 w 3951653"/>
                <a:gd name="connsiteY127" fmla="*/ 2545097 h 2922431"/>
                <a:gd name="connsiteX128" fmla="*/ 1949151 w 3951653"/>
                <a:gd name="connsiteY128" fmla="*/ 2422632 h 2922431"/>
                <a:gd name="connsiteX129" fmla="*/ 2521846 w 3951653"/>
                <a:gd name="connsiteY129" fmla="*/ 2328391 h 2922431"/>
                <a:gd name="connsiteX130" fmla="*/ 1000369 w 3951653"/>
                <a:gd name="connsiteY130" fmla="*/ 1732290 h 2922431"/>
                <a:gd name="connsiteX131" fmla="*/ 978800 w 3951653"/>
                <a:gd name="connsiteY131" fmla="*/ 1918355 h 2922431"/>
                <a:gd name="connsiteX132" fmla="*/ 1026437 w 3951653"/>
                <a:gd name="connsiteY132" fmla="*/ 2099505 h 2922431"/>
                <a:gd name="connsiteX133" fmla="*/ 1048005 w 3951653"/>
                <a:gd name="connsiteY133" fmla="*/ 1913443 h 2922431"/>
                <a:gd name="connsiteX134" fmla="*/ 1000369 w 3951653"/>
                <a:gd name="connsiteY134" fmla="*/ 1732290 h 2922431"/>
                <a:gd name="connsiteX135" fmla="*/ 1660555 w 3951653"/>
                <a:gd name="connsiteY135" fmla="*/ 1553217 h 2922431"/>
                <a:gd name="connsiteX136" fmla="*/ 1738542 w 3951653"/>
                <a:gd name="connsiteY136" fmla="*/ 1603223 h 2922431"/>
                <a:gd name="connsiteX137" fmla="*/ 1717110 w 3951653"/>
                <a:gd name="connsiteY137" fmla="*/ 1715545 h 2922431"/>
                <a:gd name="connsiteX138" fmla="*/ 1617693 w 3951653"/>
                <a:gd name="connsiteY138" fmla="*/ 1644107 h 2922431"/>
                <a:gd name="connsiteX139" fmla="*/ 1660555 w 3951653"/>
                <a:gd name="connsiteY139" fmla="*/ 1553217 h 2922431"/>
                <a:gd name="connsiteX140" fmla="*/ 1119548 w 3951653"/>
                <a:gd name="connsiteY140" fmla="*/ 1458296 h 2922431"/>
                <a:gd name="connsiteX141" fmla="*/ 1104848 w 3951653"/>
                <a:gd name="connsiteY141" fmla="*/ 1759674 h 2922431"/>
                <a:gd name="connsiteX142" fmla="*/ 1161974 w 3951653"/>
                <a:gd name="connsiteY142" fmla="*/ 2055952 h 2922431"/>
                <a:gd name="connsiteX143" fmla="*/ 1176673 w 3951653"/>
                <a:gd name="connsiteY143" fmla="*/ 1754575 h 2922431"/>
                <a:gd name="connsiteX144" fmla="*/ 1119548 w 3951653"/>
                <a:gd name="connsiteY144" fmla="*/ 1458296 h 2922431"/>
                <a:gd name="connsiteX145" fmla="*/ 578603 w 3951653"/>
                <a:gd name="connsiteY145" fmla="*/ 1457544 h 2922431"/>
                <a:gd name="connsiteX146" fmla="*/ 618108 w 3951653"/>
                <a:gd name="connsiteY146" fmla="*/ 1506154 h 2922431"/>
                <a:gd name="connsiteX147" fmla="*/ 578603 w 3951653"/>
                <a:gd name="connsiteY147" fmla="*/ 1554764 h 2922431"/>
                <a:gd name="connsiteX148" fmla="*/ 539098 w 3951653"/>
                <a:gd name="connsiteY148" fmla="*/ 1506155 h 2922431"/>
                <a:gd name="connsiteX149" fmla="*/ 578603 w 3951653"/>
                <a:gd name="connsiteY149" fmla="*/ 1457544 h 2922431"/>
                <a:gd name="connsiteX150" fmla="*/ 1212801 w 3951653"/>
                <a:gd name="connsiteY150" fmla="*/ 1457091 h 2922431"/>
                <a:gd name="connsiteX151" fmla="*/ 1219094 w 3951653"/>
                <a:gd name="connsiteY151" fmla="*/ 1644295 h 2922431"/>
                <a:gd name="connsiteX152" fmla="*/ 1293097 w 3951653"/>
                <a:gd name="connsiteY152" fmla="*/ 1816367 h 2922431"/>
                <a:gd name="connsiteX153" fmla="*/ 1286804 w 3951653"/>
                <a:gd name="connsiteY153" fmla="*/ 1629164 h 2922431"/>
                <a:gd name="connsiteX154" fmla="*/ 1212801 w 3951653"/>
                <a:gd name="connsiteY154" fmla="*/ 1457091 h 2922431"/>
                <a:gd name="connsiteX155" fmla="*/ 394346 w 3951653"/>
                <a:gd name="connsiteY155" fmla="*/ 1303027 h 2922431"/>
                <a:gd name="connsiteX156" fmla="*/ 464328 w 3951653"/>
                <a:gd name="connsiteY156" fmla="*/ 1389139 h 2922431"/>
                <a:gd name="connsiteX157" fmla="*/ 394346 w 3951653"/>
                <a:gd name="connsiteY157" fmla="*/ 1475252 h 2922431"/>
                <a:gd name="connsiteX158" fmla="*/ 324364 w 3951653"/>
                <a:gd name="connsiteY158" fmla="*/ 1389139 h 2922431"/>
                <a:gd name="connsiteX159" fmla="*/ 394346 w 3951653"/>
                <a:gd name="connsiteY159" fmla="*/ 1303027 h 2922431"/>
                <a:gd name="connsiteX160" fmla="*/ 1584951 w 3951653"/>
                <a:gd name="connsiteY160" fmla="*/ 1184397 h 2922431"/>
                <a:gd name="connsiteX161" fmla="*/ 1057908 w 3951653"/>
                <a:gd name="connsiteY161" fmla="*/ 2502857 h 2922431"/>
                <a:gd name="connsiteX162" fmla="*/ 1523378 w 3951653"/>
                <a:gd name="connsiteY162" fmla="*/ 2559844 h 2922431"/>
                <a:gd name="connsiteX163" fmla="*/ 1933739 w 3951653"/>
                <a:gd name="connsiteY163" fmla="*/ 1517606 h 2922431"/>
                <a:gd name="connsiteX164" fmla="*/ 1584951 w 3951653"/>
                <a:gd name="connsiteY164" fmla="*/ 1184397 h 2922431"/>
                <a:gd name="connsiteX165" fmla="*/ 405497 w 3951653"/>
                <a:gd name="connsiteY165" fmla="*/ 1063408 h 2922431"/>
                <a:gd name="connsiteX166" fmla="*/ 438833 w 3951653"/>
                <a:gd name="connsiteY166" fmla="*/ 1168585 h 2922431"/>
                <a:gd name="connsiteX167" fmla="*/ 306496 w 3951653"/>
                <a:gd name="connsiteY167" fmla="*/ 1223354 h 2922431"/>
                <a:gd name="connsiteX168" fmla="*/ 251323 w 3951653"/>
                <a:gd name="connsiteY168" fmla="*/ 1105347 h 2922431"/>
                <a:gd name="connsiteX169" fmla="*/ 289827 w 3951653"/>
                <a:gd name="connsiteY169" fmla="*/ 1094364 h 2922431"/>
                <a:gd name="connsiteX170" fmla="*/ 405497 w 3951653"/>
                <a:gd name="connsiteY170" fmla="*/ 1063408 h 2922431"/>
                <a:gd name="connsiteX171" fmla="*/ 1358748 w 3951653"/>
                <a:gd name="connsiteY171" fmla="*/ 992093 h 2922431"/>
                <a:gd name="connsiteX172" fmla="*/ 1214732 w 3951653"/>
                <a:gd name="connsiteY172" fmla="*/ 1138002 h 2922431"/>
                <a:gd name="connsiteX173" fmla="*/ 1358747 w 3951653"/>
                <a:gd name="connsiteY173" fmla="*/ 1283911 h 2922431"/>
                <a:gd name="connsiteX174" fmla="*/ 1502763 w 3951653"/>
                <a:gd name="connsiteY174" fmla="*/ 1138003 h 2922431"/>
                <a:gd name="connsiteX175" fmla="*/ 1358748 w 3951653"/>
                <a:gd name="connsiteY175" fmla="*/ 992093 h 2922431"/>
                <a:gd name="connsiteX176" fmla="*/ 1287889 w 3951653"/>
                <a:gd name="connsiteY176" fmla="*/ 812101 h 2922431"/>
                <a:gd name="connsiteX177" fmla="*/ 1586339 w 3951653"/>
                <a:gd name="connsiteY177" fmla="*/ 926401 h 2922431"/>
                <a:gd name="connsiteX178" fmla="*/ 1586093 w 3951653"/>
                <a:gd name="connsiteY178" fmla="*/ 1014410 h 2922431"/>
                <a:gd name="connsiteX179" fmla="*/ 2054578 w 3951653"/>
                <a:gd name="connsiteY179" fmla="*/ 1474785 h 2922431"/>
                <a:gd name="connsiteX180" fmla="*/ 1597377 w 3951653"/>
                <a:gd name="connsiteY180" fmla="*/ 2671183 h 2922431"/>
                <a:gd name="connsiteX181" fmla="*/ 967214 w 3951653"/>
                <a:gd name="connsiteY181" fmla="*/ 2653602 h 2922431"/>
                <a:gd name="connsiteX182" fmla="*/ 891013 w 3951653"/>
                <a:gd name="connsiteY182" fmla="*/ 2704402 h 2922431"/>
                <a:gd name="connsiteX183" fmla="*/ 585968 w 3951653"/>
                <a:gd name="connsiteY183" fmla="*/ 2572757 h 2922431"/>
                <a:gd name="connsiteX184" fmla="*/ 1287889 w 3951653"/>
                <a:gd name="connsiteY184" fmla="*/ 812101 h 2922431"/>
                <a:gd name="connsiteX185" fmla="*/ 843388 w 3951653"/>
                <a:gd name="connsiteY185" fmla="*/ 697804 h 2922431"/>
                <a:gd name="connsiteX186" fmla="*/ 1081514 w 3951653"/>
                <a:gd name="connsiteY186" fmla="*/ 783529 h 2922431"/>
                <a:gd name="connsiteX187" fmla="*/ 1119950 w 3951653"/>
                <a:gd name="connsiteY187" fmla="*/ 731107 h 2922431"/>
                <a:gd name="connsiteX188" fmla="*/ 1221478 w 3951653"/>
                <a:gd name="connsiteY188" fmla="*/ 768758 h 2922431"/>
                <a:gd name="connsiteX189" fmla="*/ 523973 w 3951653"/>
                <a:gd name="connsiteY189" fmla="*/ 2544684 h 2922431"/>
                <a:gd name="connsiteX190" fmla="*/ 431971 w 3951653"/>
                <a:gd name="connsiteY190" fmla="*/ 2500684 h 2922431"/>
                <a:gd name="connsiteX191" fmla="*/ 433814 w 3951653"/>
                <a:gd name="connsiteY191" fmla="*/ 2434530 h 2922431"/>
                <a:gd name="connsiteX192" fmla="*/ 198863 w 3951653"/>
                <a:gd name="connsiteY192" fmla="*/ 2304353 h 2922431"/>
                <a:gd name="connsiteX193" fmla="*/ 275064 w 3951653"/>
                <a:gd name="connsiteY193" fmla="*/ 2101154 h 2922431"/>
                <a:gd name="connsiteX194" fmla="*/ 551289 w 3951653"/>
                <a:gd name="connsiteY194" fmla="*/ 2158304 h 2922431"/>
                <a:gd name="connsiteX195" fmla="*/ 976738 w 3951653"/>
                <a:gd name="connsiteY195" fmla="*/ 1075629 h 2922431"/>
                <a:gd name="connsiteX196" fmla="*/ 735438 w 3951653"/>
                <a:gd name="connsiteY196" fmla="*/ 901004 h 2922431"/>
                <a:gd name="connsiteX197" fmla="*/ 843388 w 3951653"/>
                <a:gd name="connsiteY197" fmla="*/ 697804 h 2922431"/>
                <a:gd name="connsiteX198" fmla="*/ 242980 w 3951653"/>
                <a:gd name="connsiteY198" fmla="*/ 112486 h 2922431"/>
                <a:gd name="connsiteX199" fmla="*/ 394801 w 3951653"/>
                <a:gd name="connsiteY199" fmla="*/ 224085 h 2922431"/>
                <a:gd name="connsiteX200" fmla="*/ 400738 w 3951653"/>
                <a:gd name="connsiteY200" fmla="*/ 256697 h 2922431"/>
                <a:gd name="connsiteX201" fmla="*/ 440959 w 3951653"/>
                <a:gd name="connsiteY201" fmla="*/ 226623 h 2922431"/>
                <a:gd name="connsiteX202" fmla="*/ 505094 w 3951653"/>
                <a:gd name="connsiteY202" fmla="*/ 212264 h 2922431"/>
                <a:gd name="connsiteX203" fmla="*/ 656915 w 3951653"/>
                <a:gd name="connsiteY203" fmla="*/ 323864 h 2922431"/>
                <a:gd name="connsiteX204" fmla="*/ 663539 w 3951653"/>
                <a:gd name="connsiteY204" fmla="*/ 360256 h 2922431"/>
                <a:gd name="connsiteX205" fmla="*/ 673915 w 3951653"/>
                <a:gd name="connsiteY205" fmla="*/ 343187 h 2922431"/>
                <a:gd name="connsiteX206" fmla="*/ 748170 w 3951653"/>
                <a:gd name="connsiteY206" fmla="*/ 309079 h 2922431"/>
                <a:gd name="connsiteX207" fmla="*/ 853181 w 3951653"/>
                <a:gd name="connsiteY207" fmla="*/ 425533 h 2922431"/>
                <a:gd name="connsiteX208" fmla="*/ 748169 w 3951653"/>
                <a:gd name="connsiteY208" fmla="*/ 541989 h 2922431"/>
                <a:gd name="connsiteX209" fmla="*/ 707295 w 3951653"/>
                <a:gd name="connsiteY209" fmla="*/ 532836 h 2922431"/>
                <a:gd name="connsiteX210" fmla="*/ 696429 w 3951653"/>
                <a:gd name="connsiteY210" fmla="*/ 524713 h 2922431"/>
                <a:gd name="connsiteX211" fmla="*/ 691585 w 3951653"/>
                <a:gd name="connsiteY211" fmla="*/ 551323 h 2922431"/>
                <a:gd name="connsiteX212" fmla="*/ 594826 w 3951653"/>
                <a:gd name="connsiteY212" fmla="*/ 622449 h 2922431"/>
                <a:gd name="connsiteX213" fmla="*/ 568123 w 3951653"/>
                <a:gd name="connsiteY213" fmla="*/ 616471 h 2922431"/>
                <a:gd name="connsiteX214" fmla="*/ 567828 w 3951653"/>
                <a:gd name="connsiteY214" fmla="*/ 618092 h 2922431"/>
                <a:gd name="connsiteX215" fmla="*/ 529782 w 3951653"/>
                <a:gd name="connsiteY215" fmla="*/ 669328 h 2922431"/>
                <a:gd name="connsiteX216" fmla="*/ 518483 w 3951653"/>
                <a:gd name="connsiteY216" fmla="*/ 675352 h 2922431"/>
                <a:gd name="connsiteX217" fmla="*/ 524696 w 3951653"/>
                <a:gd name="connsiteY217" fmla="*/ 685570 h 2922431"/>
                <a:gd name="connsiteX218" fmla="*/ 532948 w 3951653"/>
                <a:gd name="connsiteY218" fmla="*/ 730900 h 2922431"/>
                <a:gd name="connsiteX219" fmla="*/ 468812 w 3951653"/>
                <a:gd name="connsiteY219" fmla="*/ 838202 h 2922431"/>
                <a:gd name="connsiteX220" fmla="*/ 452434 w 3951653"/>
                <a:gd name="connsiteY220" fmla="*/ 841869 h 2922431"/>
                <a:gd name="connsiteX221" fmla="*/ 448649 w 3951653"/>
                <a:gd name="connsiteY221" fmla="*/ 862662 h 2922431"/>
                <a:gd name="connsiteX222" fmla="*/ 392765 w 3951653"/>
                <a:gd name="connsiteY222" fmla="*/ 924634 h 2922431"/>
                <a:gd name="connsiteX223" fmla="*/ 358642 w 3951653"/>
                <a:gd name="connsiteY223" fmla="*/ 932274 h 2922431"/>
                <a:gd name="connsiteX224" fmla="*/ 366018 w 3951653"/>
                <a:gd name="connsiteY224" fmla="*/ 972796 h 2922431"/>
                <a:gd name="connsiteX225" fmla="*/ 261008 w 3951653"/>
                <a:gd name="connsiteY225" fmla="*/ 1089251 h 2922431"/>
                <a:gd name="connsiteX226" fmla="*/ 155996 w 3951653"/>
                <a:gd name="connsiteY226" fmla="*/ 972797 h 2922431"/>
                <a:gd name="connsiteX227" fmla="*/ 220133 w 3951653"/>
                <a:gd name="connsiteY227" fmla="*/ 865493 h 2922431"/>
                <a:gd name="connsiteX228" fmla="*/ 254256 w 3951653"/>
                <a:gd name="connsiteY228" fmla="*/ 857853 h 2922431"/>
                <a:gd name="connsiteX229" fmla="*/ 246879 w 3951653"/>
                <a:gd name="connsiteY229" fmla="*/ 817332 h 2922431"/>
                <a:gd name="connsiteX230" fmla="*/ 311015 w 3951653"/>
                <a:gd name="connsiteY230" fmla="*/ 710029 h 2922431"/>
                <a:gd name="connsiteX231" fmla="*/ 327394 w 3951653"/>
                <a:gd name="connsiteY231" fmla="*/ 706361 h 2922431"/>
                <a:gd name="connsiteX232" fmla="*/ 331178 w 3951653"/>
                <a:gd name="connsiteY232" fmla="*/ 685570 h 2922431"/>
                <a:gd name="connsiteX233" fmla="*/ 353683 w 3951653"/>
                <a:gd name="connsiteY233" fmla="*/ 648553 h 2922431"/>
                <a:gd name="connsiteX234" fmla="*/ 380150 w 3951653"/>
                <a:gd name="connsiteY234" fmla="*/ 628764 h 2922431"/>
                <a:gd name="connsiteX235" fmla="*/ 374311 w 3951653"/>
                <a:gd name="connsiteY235" fmla="*/ 618091 h 2922431"/>
                <a:gd name="connsiteX236" fmla="*/ 373872 w 3951653"/>
                <a:gd name="connsiteY236" fmla="*/ 615681 h 2922431"/>
                <a:gd name="connsiteX237" fmla="*/ 369166 w 3951653"/>
                <a:gd name="connsiteY237" fmla="*/ 616734 h 2922431"/>
                <a:gd name="connsiteX238" fmla="*/ 323023 w 3951653"/>
                <a:gd name="connsiteY238" fmla="*/ 608997 h 2922431"/>
                <a:gd name="connsiteX239" fmla="*/ 299293 w 3951653"/>
                <a:gd name="connsiteY239" fmla="*/ 596346 h 2922431"/>
                <a:gd name="connsiteX240" fmla="*/ 298158 w 3951653"/>
                <a:gd name="connsiteY240" fmla="*/ 602581 h 2922431"/>
                <a:gd name="connsiteX241" fmla="*/ 155175 w 3951653"/>
                <a:gd name="connsiteY241" fmla="*/ 707684 h 2922431"/>
                <a:gd name="connsiteX242" fmla="*/ 0 w 3951653"/>
                <a:gd name="connsiteY242" fmla="*/ 535598 h 2922431"/>
                <a:gd name="connsiteX243" fmla="*/ 94774 w 3951653"/>
                <a:gd name="connsiteY243" fmla="*/ 377034 h 2922431"/>
                <a:gd name="connsiteX244" fmla="*/ 97290 w 3951653"/>
                <a:gd name="connsiteY244" fmla="*/ 376470 h 2922431"/>
                <a:gd name="connsiteX245" fmla="*/ 85618 w 3951653"/>
                <a:gd name="connsiteY245" fmla="*/ 349547 h 2922431"/>
                <a:gd name="connsiteX246" fmla="*/ 78211 w 3951653"/>
                <a:gd name="connsiteY246" fmla="*/ 295210 h 2922431"/>
                <a:gd name="connsiteX247" fmla="*/ 242980 w 3951653"/>
                <a:gd name="connsiteY247" fmla="*/ 112486 h 2922431"/>
                <a:gd name="connsiteX248" fmla="*/ 744717 w 3951653"/>
                <a:gd name="connsiteY248" fmla="*/ 7286 h 2922431"/>
                <a:gd name="connsiteX249" fmla="*/ 816726 w 3951653"/>
                <a:gd name="connsiteY249" fmla="*/ 95892 h 2922431"/>
                <a:gd name="connsiteX250" fmla="*/ 744717 w 3951653"/>
                <a:gd name="connsiteY250" fmla="*/ 184496 h 2922431"/>
                <a:gd name="connsiteX251" fmla="*/ 672710 w 3951653"/>
                <a:gd name="connsiteY251" fmla="*/ 95892 h 2922431"/>
                <a:gd name="connsiteX252" fmla="*/ 744717 w 3951653"/>
                <a:gd name="connsiteY252" fmla="*/ 7286 h 2922431"/>
                <a:gd name="connsiteX253" fmla="*/ 468892 w 3951653"/>
                <a:gd name="connsiteY253" fmla="*/ 0 h 2922431"/>
                <a:gd name="connsiteX254" fmla="*/ 517648 w 3951653"/>
                <a:gd name="connsiteY254" fmla="*/ 59995 h 2922431"/>
                <a:gd name="connsiteX255" fmla="*/ 468892 w 3951653"/>
                <a:gd name="connsiteY255" fmla="*/ 119990 h 2922431"/>
                <a:gd name="connsiteX256" fmla="*/ 420135 w 3951653"/>
                <a:gd name="connsiteY256" fmla="*/ 59995 h 2922431"/>
                <a:gd name="connsiteX257" fmla="*/ 468892 w 3951653"/>
                <a:gd name="connsiteY257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521846 w 3951653"/>
                <a:gd name="connsiteY115" fmla="*/ 2328391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933848 w 3951653"/>
                <a:gd name="connsiteY118" fmla="*/ 2283687 h 2922431"/>
                <a:gd name="connsiteX119" fmla="*/ 3063127 w 3951653"/>
                <a:gd name="connsiteY119" fmla="*/ 2270397 h 2922431"/>
                <a:gd name="connsiteX120" fmla="*/ 2991842 w 3951653"/>
                <a:gd name="connsiteY120" fmla="*/ 1982841 h 2922431"/>
                <a:gd name="connsiteX121" fmla="*/ 3730550 w 3951653"/>
                <a:gd name="connsiteY121" fmla="*/ 2281715 h 2922431"/>
                <a:gd name="connsiteX122" fmla="*/ 3951653 w 3951653"/>
                <a:gd name="connsiteY122" fmla="*/ 2395278 h 2922431"/>
                <a:gd name="connsiteX123" fmla="*/ 3814637 w 3951653"/>
                <a:gd name="connsiteY123" fmla="*/ 2485460 h 2922431"/>
                <a:gd name="connsiteX124" fmla="*/ 3649111 w 3951653"/>
                <a:gd name="connsiteY124" fmla="*/ 2468545 h 2922431"/>
                <a:gd name="connsiteX125" fmla="*/ 2646292 w 3951653"/>
                <a:gd name="connsiteY125" fmla="*/ 2406925 h 2922431"/>
                <a:gd name="connsiteX126" fmla="*/ 1947435 w 3951653"/>
                <a:gd name="connsiteY126" fmla="*/ 2545097 h 2922431"/>
                <a:gd name="connsiteX127" fmla="*/ 1949151 w 3951653"/>
                <a:gd name="connsiteY127" fmla="*/ 2422632 h 2922431"/>
                <a:gd name="connsiteX128" fmla="*/ 2521846 w 3951653"/>
                <a:gd name="connsiteY128" fmla="*/ 2328391 h 2922431"/>
                <a:gd name="connsiteX129" fmla="*/ 1000369 w 3951653"/>
                <a:gd name="connsiteY129" fmla="*/ 1732290 h 2922431"/>
                <a:gd name="connsiteX130" fmla="*/ 978800 w 3951653"/>
                <a:gd name="connsiteY130" fmla="*/ 1918355 h 2922431"/>
                <a:gd name="connsiteX131" fmla="*/ 1026437 w 3951653"/>
                <a:gd name="connsiteY131" fmla="*/ 2099505 h 2922431"/>
                <a:gd name="connsiteX132" fmla="*/ 1048005 w 3951653"/>
                <a:gd name="connsiteY132" fmla="*/ 1913443 h 2922431"/>
                <a:gd name="connsiteX133" fmla="*/ 1000369 w 3951653"/>
                <a:gd name="connsiteY133" fmla="*/ 1732290 h 2922431"/>
                <a:gd name="connsiteX134" fmla="*/ 1660555 w 3951653"/>
                <a:gd name="connsiteY134" fmla="*/ 1553217 h 2922431"/>
                <a:gd name="connsiteX135" fmla="*/ 1738542 w 3951653"/>
                <a:gd name="connsiteY135" fmla="*/ 1603223 h 2922431"/>
                <a:gd name="connsiteX136" fmla="*/ 1717110 w 3951653"/>
                <a:gd name="connsiteY136" fmla="*/ 1715545 h 2922431"/>
                <a:gd name="connsiteX137" fmla="*/ 1617693 w 3951653"/>
                <a:gd name="connsiteY137" fmla="*/ 1644107 h 2922431"/>
                <a:gd name="connsiteX138" fmla="*/ 1660555 w 3951653"/>
                <a:gd name="connsiteY138" fmla="*/ 1553217 h 2922431"/>
                <a:gd name="connsiteX139" fmla="*/ 1119548 w 3951653"/>
                <a:gd name="connsiteY139" fmla="*/ 1458296 h 2922431"/>
                <a:gd name="connsiteX140" fmla="*/ 1104848 w 3951653"/>
                <a:gd name="connsiteY140" fmla="*/ 1759674 h 2922431"/>
                <a:gd name="connsiteX141" fmla="*/ 1161974 w 3951653"/>
                <a:gd name="connsiteY141" fmla="*/ 2055952 h 2922431"/>
                <a:gd name="connsiteX142" fmla="*/ 1176673 w 3951653"/>
                <a:gd name="connsiteY142" fmla="*/ 1754575 h 2922431"/>
                <a:gd name="connsiteX143" fmla="*/ 1119548 w 3951653"/>
                <a:gd name="connsiteY143" fmla="*/ 1458296 h 2922431"/>
                <a:gd name="connsiteX144" fmla="*/ 578603 w 3951653"/>
                <a:gd name="connsiteY144" fmla="*/ 1457544 h 2922431"/>
                <a:gd name="connsiteX145" fmla="*/ 618108 w 3951653"/>
                <a:gd name="connsiteY145" fmla="*/ 1506154 h 2922431"/>
                <a:gd name="connsiteX146" fmla="*/ 578603 w 3951653"/>
                <a:gd name="connsiteY146" fmla="*/ 1554764 h 2922431"/>
                <a:gd name="connsiteX147" fmla="*/ 539098 w 3951653"/>
                <a:gd name="connsiteY147" fmla="*/ 1506155 h 2922431"/>
                <a:gd name="connsiteX148" fmla="*/ 578603 w 3951653"/>
                <a:gd name="connsiteY148" fmla="*/ 1457544 h 2922431"/>
                <a:gd name="connsiteX149" fmla="*/ 1212801 w 3951653"/>
                <a:gd name="connsiteY149" fmla="*/ 1457091 h 2922431"/>
                <a:gd name="connsiteX150" fmla="*/ 1219094 w 3951653"/>
                <a:gd name="connsiteY150" fmla="*/ 1644295 h 2922431"/>
                <a:gd name="connsiteX151" fmla="*/ 1293097 w 3951653"/>
                <a:gd name="connsiteY151" fmla="*/ 1816367 h 2922431"/>
                <a:gd name="connsiteX152" fmla="*/ 1286804 w 3951653"/>
                <a:gd name="connsiteY152" fmla="*/ 1629164 h 2922431"/>
                <a:gd name="connsiteX153" fmla="*/ 1212801 w 3951653"/>
                <a:gd name="connsiteY153" fmla="*/ 1457091 h 2922431"/>
                <a:gd name="connsiteX154" fmla="*/ 394346 w 3951653"/>
                <a:gd name="connsiteY154" fmla="*/ 1303027 h 2922431"/>
                <a:gd name="connsiteX155" fmla="*/ 464328 w 3951653"/>
                <a:gd name="connsiteY155" fmla="*/ 1389139 h 2922431"/>
                <a:gd name="connsiteX156" fmla="*/ 394346 w 3951653"/>
                <a:gd name="connsiteY156" fmla="*/ 1475252 h 2922431"/>
                <a:gd name="connsiteX157" fmla="*/ 324364 w 3951653"/>
                <a:gd name="connsiteY157" fmla="*/ 1389139 h 2922431"/>
                <a:gd name="connsiteX158" fmla="*/ 394346 w 3951653"/>
                <a:gd name="connsiteY158" fmla="*/ 1303027 h 2922431"/>
                <a:gd name="connsiteX159" fmla="*/ 1584951 w 3951653"/>
                <a:gd name="connsiteY159" fmla="*/ 1184397 h 2922431"/>
                <a:gd name="connsiteX160" fmla="*/ 1057908 w 3951653"/>
                <a:gd name="connsiteY160" fmla="*/ 2502857 h 2922431"/>
                <a:gd name="connsiteX161" fmla="*/ 1523378 w 3951653"/>
                <a:gd name="connsiteY161" fmla="*/ 2559844 h 2922431"/>
                <a:gd name="connsiteX162" fmla="*/ 1933739 w 3951653"/>
                <a:gd name="connsiteY162" fmla="*/ 1517606 h 2922431"/>
                <a:gd name="connsiteX163" fmla="*/ 1584951 w 3951653"/>
                <a:gd name="connsiteY163" fmla="*/ 1184397 h 2922431"/>
                <a:gd name="connsiteX164" fmla="*/ 405497 w 3951653"/>
                <a:gd name="connsiteY164" fmla="*/ 1063408 h 2922431"/>
                <a:gd name="connsiteX165" fmla="*/ 438833 w 3951653"/>
                <a:gd name="connsiteY165" fmla="*/ 1168585 h 2922431"/>
                <a:gd name="connsiteX166" fmla="*/ 306496 w 3951653"/>
                <a:gd name="connsiteY166" fmla="*/ 1223354 h 2922431"/>
                <a:gd name="connsiteX167" fmla="*/ 251323 w 3951653"/>
                <a:gd name="connsiteY167" fmla="*/ 1105347 h 2922431"/>
                <a:gd name="connsiteX168" fmla="*/ 289827 w 3951653"/>
                <a:gd name="connsiteY168" fmla="*/ 1094364 h 2922431"/>
                <a:gd name="connsiteX169" fmla="*/ 405497 w 3951653"/>
                <a:gd name="connsiteY169" fmla="*/ 1063408 h 2922431"/>
                <a:gd name="connsiteX170" fmla="*/ 1358748 w 3951653"/>
                <a:gd name="connsiteY170" fmla="*/ 992093 h 2922431"/>
                <a:gd name="connsiteX171" fmla="*/ 1214732 w 3951653"/>
                <a:gd name="connsiteY171" fmla="*/ 1138002 h 2922431"/>
                <a:gd name="connsiteX172" fmla="*/ 1358747 w 3951653"/>
                <a:gd name="connsiteY172" fmla="*/ 1283911 h 2922431"/>
                <a:gd name="connsiteX173" fmla="*/ 1502763 w 3951653"/>
                <a:gd name="connsiteY173" fmla="*/ 1138003 h 2922431"/>
                <a:gd name="connsiteX174" fmla="*/ 1358748 w 3951653"/>
                <a:gd name="connsiteY174" fmla="*/ 992093 h 2922431"/>
                <a:gd name="connsiteX175" fmla="*/ 1287889 w 3951653"/>
                <a:gd name="connsiteY175" fmla="*/ 812101 h 2922431"/>
                <a:gd name="connsiteX176" fmla="*/ 1586339 w 3951653"/>
                <a:gd name="connsiteY176" fmla="*/ 926401 h 2922431"/>
                <a:gd name="connsiteX177" fmla="*/ 1586093 w 3951653"/>
                <a:gd name="connsiteY177" fmla="*/ 1014410 h 2922431"/>
                <a:gd name="connsiteX178" fmla="*/ 2054578 w 3951653"/>
                <a:gd name="connsiteY178" fmla="*/ 1474785 h 2922431"/>
                <a:gd name="connsiteX179" fmla="*/ 1597377 w 3951653"/>
                <a:gd name="connsiteY179" fmla="*/ 2671183 h 2922431"/>
                <a:gd name="connsiteX180" fmla="*/ 967214 w 3951653"/>
                <a:gd name="connsiteY180" fmla="*/ 2653602 h 2922431"/>
                <a:gd name="connsiteX181" fmla="*/ 891013 w 3951653"/>
                <a:gd name="connsiteY181" fmla="*/ 2704402 h 2922431"/>
                <a:gd name="connsiteX182" fmla="*/ 585968 w 3951653"/>
                <a:gd name="connsiteY182" fmla="*/ 2572757 h 2922431"/>
                <a:gd name="connsiteX183" fmla="*/ 1287889 w 3951653"/>
                <a:gd name="connsiteY183" fmla="*/ 812101 h 2922431"/>
                <a:gd name="connsiteX184" fmla="*/ 843388 w 3951653"/>
                <a:gd name="connsiteY184" fmla="*/ 697804 h 2922431"/>
                <a:gd name="connsiteX185" fmla="*/ 1081514 w 3951653"/>
                <a:gd name="connsiteY185" fmla="*/ 783529 h 2922431"/>
                <a:gd name="connsiteX186" fmla="*/ 1119950 w 3951653"/>
                <a:gd name="connsiteY186" fmla="*/ 731107 h 2922431"/>
                <a:gd name="connsiteX187" fmla="*/ 1221478 w 3951653"/>
                <a:gd name="connsiteY187" fmla="*/ 768758 h 2922431"/>
                <a:gd name="connsiteX188" fmla="*/ 523973 w 3951653"/>
                <a:gd name="connsiteY188" fmla="*/ 2544684 h 2922431"/>
                <a:gd name="connsiteX189" fmla="*/ 431971 w 3951653"/>
                <a:gd name="connsiteY189" fmla="*/ 2500684 h 2922431"/>
                <a:gd name="connsiteX190" fmla="*/ 433814 w 3951653"/>
                <a:gd name="connsiteY190" fmla="*/ 2434530 h 2922431"/>
                <a:gd name="connsiteX191" fmla="*/ 198863 w 3951653"/>
                <a:gd name="connsiteY191" fmla="*/ 2304353 h 2922431"/>
                <a:gd name="connsiteX192" fmla="*/ 275064 w 3951653"/>
                <a:gd name="connsiteY192" fmla="*/ 2101154 h 2922431"/>
                <a:gd name="connsiteX193" fmla="*/ 551289 w 3951653"/>
                <a:gd name="connsiteY193" fmla="*/ 2158304 h 2922431"/>
                <a:gd name="connsiteX194" fmla="*/ 976738 w 3951653"/>
                <a:gd name="connsiteY194" fmla="*/ 1075629 h 2922431"/>
                <a:gd name="connsiteX195" fmla="*/ 735438 w 3951653"/>
                <a:gd name="connsiteY195" fmla="*/ 901004 h 2922431"/>
                <a:gd name="connsiteX196" fmla="*/ 843388 w 3951653"/>
                <a:gd name="connsiteY196" fmla="*/ 697804 h 2922431"/>
                <a:gd name="connsiteX197" fmla="*/ 242980 w 3951653"/>
                <a:gd name="connsiteY197" fmla="*/ 112486 h 2922431"/>
                <a:gd name="connsiteX198" fmla="*/ 394801 w 3951653"/>
                <a:gd name="connsiteY198" fmla="*/ 224085 h 2922431"/>
                <a:gd name="connsiteX199" fmla="*/ 400738 w 3951653"/>
                <a:gd name="connsiteY199" fmla="*/ 256697 h 2922431"/>
                <a:gd name="connsiteX200" fmla="*/ 440959 w 3951653"/>
                <a:gd name="connsiteY200" fmla="*/ 226623 h 2922431"/>
                <a:gd name="connsiteX201" fmla="*/ 505094 w 3951653"/>
                <a:gd name="connsiteY201" fmla="*/ 212264 h 2922431"/>
                <a:gd name="connsiteX202" fmla="*/ 656915 w 3951653"/>
                <a:gd name="connsiteY202" fmla="*/ 323864 h 2922431"/>
                <a:gd name="connsiteX203" fmla="*/ 663539 w 3951653"/>
                <a:gd name="connsiteY203" fmla="*/ 360256 h 2922431"/>
                <a:gd name="connsiteX204" fmla="*/ 673915 w 3951653"/>
                <a:gd name="connsiteY204" fmla="*/ 343187 h 2922431"/>
                <a:gd name="connsiteX205" fmla="*/ 748170 w 3951653"/>
                <a:gd name="connsiteY205" fmla="*/ 309079 h 2922431"/>
                <a:gd name="connsiteX206" fmla="*/ 853181 w 3951653"/>
                <a:gd name="connsiteY206" fmla="*/ 425533 h 2922431"/>
                <a:gd name="connsiteX207" fmla="*/ 748169 w 3951653"/>
                <a:gd name="connsiteY207" fmla="*/ 541989 h 2922431"/>
                <a:gd name="connsiteX208" fmla="*/ 707295 w 3951653"/>
                <a:gd name="connsiteY208" fmla="*/ 532836 h 2922431"/>
                <a:gd name="connsiteX209" fmla="*/ 696429 w 3951653"/>
                <a:gd name="connsiteY209" fmla="*/ 524713 h 2922431"/>
                <a:gd name="connsiteX210" fmla="*/ 691585 w 3951653"/>
                <a:gd name="connsiteY210" fmla="*/ 551323 h 2922431"/>
                <a:gd name="connsiteX211" fmla="*/ 594826 w 3951653"/>
                <a:gd name="connsiteY211" fmla="*/ 622449 h 2922431"/>
                <a:gd name="connsiteX212" fmla="*/ 568123 w 3951653"/>
                <a:gd name="connsiteY212" fmla="*/ 616471 h 2922431"/>
                <a:gd name="connsiteX213" fmla="*/ 567828 w 3951653"/>
                <a:gd name="connsiteY213" fmla="*/ 618092 h 2922431"/>
                <a:gd name="connsiteX214" fmla="*/ 529782 w 3951653"/>
                <a:gd name="connsiteY214" fmla="*/ 669328 h 2922431"/>
                <a:gd name="connsiteX215" fmla="*/ 518483 w 3951653"/>
                <a:gd name="connsiteY215" fmla="*/ 675352 h 2922431"/>
                <a:gd name="connsiteX216" fmla="*/ 524696 w 3951653"/>
                <a:gd name="connsiteY216" fmla="*/ 685570 h 2922431"/>
                <a:gd name="connsiteX217" fmla="*/ 532948 w 3951653"/>
                <a:gd name="connsiteY217" fmla="*/ 730900 h 2922431"/>
                <a:gd name="connsiteX218" fmla="*/ 468812 w 3951653"/>
                <a:gd name="connsiteY218" fmla="*/ 838202 h 2922431"/>
                <a:gd name="connsiteX219" fmla="*/ 452434 w 3951653"/>
                <a:gd name="connsiteY219" fmla="*/ 841869 h 2922431"/>
                <a:gd name="connsiteX220" fmla="*/ 448649 w 3951653"/>
                <a:gd name="connsiteY220" fmla="*/ 862662 h 2922431"/>
                <a:gd name="connsiteX221" fmla="*/ 392765 w 3951653"/>
                <a:gd name="connsiteY221" fmla="*/ 924634 h 2922431"/>
                <a:gd name="connsiteX222" fmla="*/ 358642 w 3951653"/>
                <a:gd name="connsiteY222" fmla="*/ 932274 h 2922431"/>
                <a:gd name="connsiteX223" fmla="*/ 366018 w 3951653"/>
                <a:gd name="connsiteY223" fmla="*/ 972796 h 2922431"/>
                <a:gd name="connsiteX224" fmla="*/ 261008 w 3951653"/>
                <a:gd name="connsiteY224" fmla="*/ 1089251 h 2922431"/>
                <a:gd name="connsiteX225" fmla="*/ 155996 w 3951653"/>
                <a:gd name="connsiteY225" fmla="*/ 972797 h 2922431"/>
                <a:gd name="connsiteX226" fmla="*/ 220133 w 3951653"/>
                <a:gd name="connsiteY226" fmla="*/ 865493 h 2922431"/>
                <a:gd name="connsiteX227" fmla="*/ 254256 w 3951653"/>
                <a:gd name="connsiteY227" fmla="*/ 857853 h 2922431"/>
                <a:gd name="connsiteX228" fmla="*/ 246879 w 3951653"/>
                <a:gd name="connsiteY228" fmla="*/ 817332 h 2922431"/>
                <a:gd name="connsiteX229" fmla="*/ 311015 w 3951653"/>
                <a:gd name="connsiteY229" fmla="*/ 710029 h 2922431"/>
                <a:gd name="connsiteX230" fmla="*/ 327394 w 3951653"/>
                <a:gd name="connsiteY230" fmla="*/ 706361 h 2922431"/>
                <a:gd name="connsiteX231" fmla="*/ 331178 w 3951653"/>
                <a:gd name="connsiteY231" fmla="*/ 685570 h 2922431"/>
                <a:gd name="connsiteX232" fmla="*/ 353683 w 3951653"/>
                <a:gd name="connsiteY232" fmla="*/ 648553 h 2922431"/>
                <a:gd name="connsiteX233" fmla="*/ 380150 w 3951653"/>
                <a:gd name="connsiteY233" fmla="*/ 628764 h 2922431"/>
                <a:gd name="connsiteX234" fmla="*/ 374311 w 3951653"/>
                <a:gd name="connsiteY234" fmla="*/ 618091 h 2922431"/>
                <a:gd name="connsiteX235" fmla="*/ 373872 w 3951653"/>
                <a:gd name="connsiteY235" fmla="*/ 615681 h 2922431"/>
                <a:gd name="connsiteX236" fmla="*/ 369166 w 3951653"/>
                <a:gd name="connsiteY236" fmla="*/ 616734 h 2922431"/>
                <a:gd name="connsiteX237" fmla="*/ 323023 w 3951653"/>
                <a:gd name="connsiteY237" fmla="*/ 608997 h 2922431"/>
                <a:gd name="connsiteX238" fmla="*/ 299293 w 3951653"/>
                <a:gd name="connsiteY238" fmla="*/ 596346 h 2922431"/>
                <a:gd name="connsiteX239" fmla="*/ 298158 w 3951653"/>
                <a:gd name="connsiteY239" fmla="*/ 602581 h 2922431"/>
                <a:gd name="connsiteX240" fmla="*/ 155175 w 3951653"/>
                <a:gd name="connsiteY240" fmla="*/ 707684 h 2922431"/>
                <a:gd name="connsiteX241" fmla="*/ 0 w 3951653"/>
                <a:gd name="connsiteY241" fmla="*/ 535598 h 2922431"/>
                <a:gd name="connsiteX242" fmla="*/ 94774 w 3951653"/>
                <a:gd name="connsiteY242" fmla="*/ 377034 h 2922431"/>
                <a:gd name="connsiteX243" fmla="*/ 97290 w 3951653"/>
                <a:gd name="connsiteY243" fmla="*/ 376470 h 2922431"/>
                <a:gd name="connsiteX244" fmla="*/ 85618 w 3951653"/>
                <a:gd name="connsiteY244" fmla="*/ 349547 h 2922431"/>
                <a:gd name="connsiteX245" fmla="*/ 78211 w 3951653"/>
                <a:gd name="connsiteY245" fmla="*/ 295210 h 2922431"/>
                <a:gd name="connsiteX246" fmla="*/ 242980 w 3951653"/>
                <a:gd name="connsiteY246" fmla="*/ 112486 h 2922431"/>
                <a:gd name="connsiteX247" fmla="*/ 744717 w 3951653"/>
                <a:gd name="connsiteY247" fmla="*/ 7286 h 2922431"/>
                <a:gd name="connsiteX248" fmla="*/ 816726 w 3951653"/>
                <a:gd name="connsiteY248" fmla="*/ 95892 h 2922431"/>
                <a:gd name="connsiteX249" fmla="*/ 744717 w 3951653"/>
                <a:gd name="connsiteY249" fmla="*/ 184496 h 2922431"/>
                <a:gd name="connsiteX250" fmla="*/ 672710 w 3951653"/>
                <a:gd name="connsiteY250" fmla="*/ 95892 h 2922431"/>
                <a:gd name="connsiteX251" fmla="*/ 744717 w 3951653"/>
                <a:gd name="connsiteY251" fmla="*/ 7286 h 2922431"/>
                <a:gd name="connsiteX252" fmla="*/ 468892 w 3951653"/>
                <a:gd name="connsiteY252" fmla="*/ 0 h 2922431"/>
                <a:gd name="connsiteX253" fmla="*/ 517648 w 3951653"/>
                <a:gd name="connsiteY253" fmla="*/ 59995 h 2922431"/>
                <a:gd name="connsiteX254" fmla="*/ 468892 w 3951653"/>
                <a:gd name="connsiteY254" fmla="*/ 119990 h 2922431"/>
                <a:gd name="connsiteX255" fmla="*/ 420135 w 3951653"/>
                <a:gd name="connsiteY255" fmla="*/ 59995 h 2922431"/>
                <a:gd name="connsiteX256" fmla="*/ 468892 w 3951653"/>
                <a:gd name="connsiteY256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521846 w 3951653"/>
                <a:gd name="connsiteY115" fmla="*/ 2328391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933848 w 3951653"/>
                <a:gd name="connsiteY118" fmla="*/ 2283687 h 2922431"/>
                <a:gd name="connsiteX119" fmla="*/ 3063127 w 3951653"/>
                <a:gd name="connsiteY119" fmla="*/ 2270397 h 2922431"/>
                <a:gd name="connsiteX120" fmla="*/ 3730550 w 3951653"/>
                <a:gd name="connsiteY120" fmla="*/ 2281715 h 2922431"/>
                <a:gd name="connsiteX121" fmla="*/ 3951653 w 3951653"/>
                <a:gd name="connsiteY121" fmla="*/ 2395278 h 2922431"/>
                <a:gd name="connsiteX122" fmla="*/ 3814637 w 3951653"/>
                <a:gd name="connsiteY122" fmla="*/ 2485460 h 2922431"/>
                <a:gd name="connsiteX123" fmla="*/ 3649111 w 3951653"/>
                <a:gd name="connsiteY123" fmla="*/ 2468545 h 2922431"/>
                <a:gd name="connsiteX124" fmla="*/ 2646292 w 3951653"/>
                <a:gd name="connsiteY124" fmla="*/ 2406925 h 2922431"/>
                <a:gd name="connsiteX125" fmla="*/ 1947435 w 3951653"/>
                <a:gd name="connsiteY125" fmla="*/ 2545097 h 2922431"/>
                <a:gd name="connsiteX126" fmla="*/ 1949151 w 3951653"/>
                <a:gd name="connsiteY126" fmla="*/ 2422632 h 2922431"/>
                <a:gd name="connsiteX127" fmla="*/ 2521846 w 3951653"/>
                <a:gd name="connsiteY127" fmla="*/ 2328391 h 2922431"/>
                <a:gd name="connsiteX128" fmla="*/ 1000369 w 3951653"/>
                <a:gd name="connsiteY128" fmla="*/ 1732290 h 2922431"/>
                <a:gd name="connsiteX129" fmla="*/ 978800 w 3951653"/>
                <a:gd name="connsiteY129" fmla="*/ 1918355 h 2922431"/>
                <a:gd name="connsiteX130" fmla="*/ 1026437 w 3951653"/>
                <a:gd name="connsiteY130" fmla="*/ 2099505 h 2922431"/>
                <a:gd name="connsiteX131" fmla="*/ 1048005 w 3951653"/>
                <a:gd name="connsiteY131" fmla="*/ 1913443 h 2922431"/>
                <a:gd name="connsiteX132" fmla="*/ 1000369 w 3951653"/>
                <a:gd name="connsiteY132" fmla="*/ 1732290 h 2922431"/>
                <a:gd name="connsiteX133" fmla="*/ 1660555 w 3951653"/>
                <a:gd name="connsiteY133" fmla="*/ 1553217 h 2922431"/>
                <a:gd name="connsiteX134" fmla="*/ 1738542 w 3951653"/>
                <a:gd name="connsiteY134" fmla="*/ 1603223 h 2922431"/>
                <a:gd name="connsiteX135" fmla="*/ 1717110 w 3951653"/>
                <a:gd name="connsiteY135" fmla="*/ 1715545 h 2922431"/>
                <a:gd name="connsiteX136" fmla="*/ 1617693 w 3951653"/>
                <a:gd name="connsiteY136" fmla="*/ 1644107 h 2922431"/>
                <a:gd name="connsiteX137" fmla="*/ 1660555 w 3951653"/>
                <a:gd name="connsiteY137" fmla="*/ 1553217 h 2922431"/>
                <a:gd name="connsiteX138" fmla="*/ 1119548 w 3951653"/>
                <a:gd name="connsiteY138" fmla="*/ 1458296 h 2922431"/>
                <a:gd name="connsiteX139" fmla="*/ 1104848 w 3951653"/>
                <a:gd name="connsiteY139" fmla="*/ 1759674 h 2922431"/>
                <a:gd name="connsiteX140" fmla="*/ 1161974 w 3951653"/>
                <a:gd name="connsiteY140" fmla="*/ 2055952 h 2922431"/>
                <a:gd name="connsiteX141" fmla="*/ 1176673 w 3951653"/>
                <a:gd name="connsiteY141" fmla="*/ 1754575 h 2922431"/>
                <a:gd name="connsiteX142" fmla="*/ 1119548 w 3951653"/>
                <a:gd name="connsiteY142" fmla="*/ 1458296 h 2922431"/>
                <a:gd name="connsiteX143" fmla="*/ 578603 w 3951653"/>
                <a:gd name="connsiteY143" fmla="*/ 1457544 h 2922431"/>
                <a:gd name="connsiteX144" fmla="*/ 618108 w 3951653"/>
                <a:gd name="connsiteY144" fmla="*/ 1506154 h 2922431"/>
                <a:gd name="connsiteX145" fmla="*/ 578603 w 3951653"/>
                <a:gd name="connsiteY145" fmla="*/ 1554764 h 2922431"/>
                <a:gd name="connsiteX146" fmla="*/ 539098 w 3951653"/>
                <a:gd name="connsiteY146" fmla="*/ 1506155 h 2922431"/>
                <a:gd name="connsiteX147" fmla="*/ 578603 w 3951653"/>
                <a:gd name="connsiteY147" fmla="*/ 1457544 h 2922431"/>
                <a:gd name="connsiteX148" fmla="*/ 1212801 w 3951653"/>
                <a:gd name="connsiteY148" fmla="*/ 1457091 h 2922431"/>
                <a:gd name="connsiteX149" fmla="*/ 1219094 w 3951653"/>
                <a:gd name="connsiteY149" fmla="*/ 1644295 h 2922431"/>
                <a:gd name="connsiteX150" fmla="*/ 1293097 w 3951653"/>
                <a:gd name="connsiteY150" fmla="*/ 1816367 h 2922431"/>
                <a:gd name="connsiteX151" fmla="*/ 1286804 w 3951653"/>
                <a:gd name="connsiteY151" fmla="*/ 1629164 h 2922431"/>
                <a:gd name="connsiteX152" fmla="*/ 1212801 w 3951653"/>
                <a:gd name="connsiteY152" fmla="*/ 1457091 h 2922431"/>
                <a:gd name="connsiteX153" fmla="*/ 394346 w 3951653"/>
                <a:gd name="connsiteY153" fmla="*/ 1303027 h 2922431"/>
                <a:gd name="connsiteX154" fmla="*/ 464328 w 3951653"/>
                <a:gd name="connsiteY154" fmla="*/ 1389139 h 2922431"/>
                <a:gd name="connsiteX155" fmla="*/ 394346 w 3951653"/>
                <a:gd name="connsiteY155" fmla="*/ 1475252 h 2922431"/>
                <a:gd name="connsiteX156" fmla="*/ 324364 w 3951653"/>
                <a:gd name="connsiteY156" fmla="*/ 1389139 h 2922431"/>
                <a:gd name="connsiteX157" fmla="*/ 394346 w 3951653"/>
                <a:gd name="connsiteY157" fmla="*/ 1303027 h 2922431"/>
                <a:gd name="connsiteX158" fmla="*/ 1584951 w 3951653"/>
                <a:gd name="connsiteY158" fmla="*/ 1184397 h 2922431"/>
                <a:gd name="connsiteX159" fmla="*/ 1057908 w 3951653"/>
                <a:gd name="connsiteY159" fmla="*/ 2502857 h 2922431"/>
                <a:gd name="connsiteX160" fmla="*/ 1523378 w 3951653"/>
                <a:gd name="connsiteY160" fmla="*/ 2559844 h 2922431"/>
                <a:gd name="connsiteX161" fmla="*/ 1933739 w 3951653"/>
                <a:gd name="connsiteY161" fmla="*/ 1517606 h 2922431"/>
                <a:gd name="connsiteX162" fmla="*/ 1584951 w 3951653"/>
                <a:gd name="connsiteY162" fmla="*/ 1184397 h 2922431"/>
                <a:gd name="connsiteX163" fmla="*/ 405497 w 3951653"/>
                <a:gd name="connsiteY163" fmla="*/ 1063408 h 2922431"/>
                <a:gd name="connsiteX164" fmla="*/ 438833 w 3951653"/>
                <a:gd name="connsiteY164" fmla="*/ 1168585 h 2922431"/>
                <a:gd name="connsiteX165" fmla="*/ 306496 w 3951653"/>
                <a:gd name="connsiteY165" fmla="*/ 1223354 h 2922431"/>
                <a:gd name="connsiteX166" fmla="*/ 251323 w 3951653"/>
                <a:gd name="connsiteY166" fmla="*/ 1105347 h 2922431"/>
                <a:gd name="connsiteX167" fmla="*/ 289827 w 3951653"/>
                <a:gd name="connsiteY167" fmla="*/ 1094364 h 2922431"/>
                <a:gd name="connsiteX168" fmla="*/ 405497 w 3951653"/>
                <a:gd name="connsiteY168" fmla="*/ 1063408 h 2922431"/>
                <a:gd name="connsiteX169" fmla="*/ 1358748 w 3951653"/>
                <a:gd name="connsiteY169" fmla="*/ 992093 h 2922431"/>
                <a:gd name="connsiteX170" fmla="*/ 1214732 w 3951653"/>
                <a:gd name="connsiteY170" fmla="*/ 1138002 h 2922431"/>
                <a:gd name="connsiteX171" fmla="*/ 1358747 w 3951653"/>
                <a:gd name="connsiteY171" fmla="*/ 1283911 h 2922431"/>
                <a:gd name="connsiteX172" fmla="*/ 1502763 w 3951653"/>
                <a:gd name="connsiteY172" fmla="*/ 1138003 h 2922431"/>
                <a:gd name="connsiteX173" fmla="*/ 1358748 w 3951653"/>
                <a:gd name="connsiteY173" fmla="*/ 992093 h 2922431"/>
                <a:gd name="connsiteX174" fmla="*/ 1287889 w 3951653"/>
                <a:gd name="connsiteY174" fmla="*/ 812101 h 2922431"/>
                <a:gd name="connsiteX175" fmla="*/ 1586339 w 3951653"/>
                <a:gd name="connsiteY175" fmla="*/ 926401 h 2922431"/>
                <a:gd name="connsiteX176" fmla="*/ 1586093 w 3951653"/>
                <a:gd name="connsiteY176" fmla="*/ 1014410 h 2922431"/>
                <a:gd name="connsiteX177" fmla="*/ 2054578 w 3951653"/>
                <a:gd name="connsiteY177" fmla="*/ 1474785 h 2922431"/>
                <a:gd name="connsiteX178" fmla="*/ 1597377 w 3951653"/>
                <a:gd name="connsiteY178" fmla="*/ 2671183 h 2922431"/>
                <a:gd name="connsiteX179" fmla="*/ 967214 w 3951653"/>
                <a:gd name="connsiteY179" fmla="*/ 2653602 h 2922431"/>
                <a:gd name="connsiteX180" fmla="*/ 891013 w 3951653"/>
                <a:gd name="connsiteY180" fmla="*/ 2704402 h 2922431"/>
                <a:gd name="connsiteX181" fmla="*/ 585968 w 3951653"/>
                <a:gd name="connsiteY181" fmla="*/ 2572757 h 2922431"/>
                <a:gd name="connsiteX182" fmla="*/ 1287889 w 3951653"/>
                <a:gd name="connsiteY182" fmla="*/ 812101 h 2922431"/>
                <a:gd name="connsiteX183" fmla="*/ 843388 w 3951653"/>
                <a:gd name="connsiteY183" fmla="*/ 697804 h 2922431"/>
                <a:gd name="connsiteX184" fmla="*/ 1081514 w 3951653"/>
                <a:gd name="connsiteY184" fmla="*/ 783529 h 2922431"/>
                <a:gd name="connsiteX185" fmla="*/ 1119950 w 3951653"/>
                <a:gd name="connsiteY185" fmla="*/ 731107 h 2922431"/>
                <a:gd name="connsiteX186" fmla="*/ 1221478 w 3951653"/>
                <a:gd name="connsiteY186" fmla="*/ 768758 h 2922431"/>
                <a:gd name="connsiteX187" fmla="*/ 523973 w 3951653"/>
                <a:gd name="connsiteY187" fmla="*/ 2544684 h 2922431"/>
                <a:gd name="connsiteX188" fmla="*/ 431971 w 3951653"/>
                <a:gd name="connsiteY188" fmla="*/ 2500684 h 2922431"/>
                <a:gd name="connsiteX189" fmla="*/ 433814 w 3951653"/>
                <a:gd name="connsiteY189" fmla="*/ 2434530 h 2922431"/>
                <a:gd name="connsiteX190" fmla="*/ 198863 w 3951653"/>
                <a:gd name="connsiteY190" fmla="*/ 2304353 h 2922431"/>
                <a:gd name="connsiteX191" fmla="*/ 275064 w 3951653"/>
                <a:gd name="connsiteY191" fmla="*/ 2101154 h 2922431"/>
                <a:gd name="connsiteX192" fmla="*/ 551289 w 3951653"/>
                <a:gd name="connsiteY192" fmla="*/ 2158304 h 2922431"/>
                <a:gd name="connsiteX193" fmla="*/ 976738 w 3951653"/>
                <a:gd name="connsiteY193" fmla="*/ 1075629 h 2922431"/>
                <a:gd name="connsiteX194" fmla="*/ 735438 w 3951653"/>
                <a:gd name="connsiteY194" fmla="*/ 901004 h 2922431"/>
                <a:gd name="connsiteX195" fmla="*/ 843388 w 3951653"/>
                <a:gd name="connsiteY195" fmla="*/ 697804 h 2922431"/>
                <a:gd name="connsiteX196" fmla="*/ 242980 w 3951653"/>
                <a:gd name="connsiteY196" fmla="*/ 112486 h 2922431"/>
                <a:gd name="connsiteX197" fmla="*/ 394801 w 3951653"/>
                <a:gd name="connsiteY197" fmla="*/ 224085 h 2922431"/>
                <a:gd name="connsiteX198" fmla="*/ 400738 w 3951653"/>
                <a:gd name="connsiteY198" fmla="*/ 256697 h 2922431"/>
                <a:gd name="connsiteX199" fmla="*/ 440959 w 3951653"/>
                <a:gd name="connsiteY199" fmla="*/ 226623 h 2922431"/>
                <a:gd name="connsiteX200" fmla="*/ 505094 w 3951653"/>
                <a:gd name="connsiteY200" fmla="*/ 212264 h 2922431"/>
                <a:gd name="connsiteX201" fmla="*/ 656915 w 3951653"/>
                <a:gd name="connsiteY201" fmla="*/ 323864 h 2922431"/>
                <a:gd name="connsiteX202" fmla="*/ 663539 w 3951653"/>
                <a:gd name="connsiteY202" fmla="*/ 360256 h 2922431"/>
                <a:gd name="connsiteX203" fmla="*/ 673915 w 3951653"/>
                <a:gd name="connsiteY203" fmla="*/ 343187 h 2922431"/>
                <a:gd name="connsiteX204" fmla="*/ 748170 w 3951653"/>
                <a:gd name="connsiteY204" fmla="*/ 309079 h 2922431"/>
                <a:gd name="connsiteX205" fmla="*/ 853181 w 3951653"/>
                <a:gd name="connsiteY205" fmla="*/ 425533 h 2922431"/>
                <a:gd name="connsiteX206" fmla="*/ 748169 w 3951653"/>
                <a:gd name="connsiteY206" fmla="*/ 541989 h 2922431"/>
                <a:gd name="connsiteX207" fmla="*/ 707295 w 3951653"/>
                <a:gd name="connsiteY207" fmla="*/ 532836 h 2922431"/>
                <a:gd name="connsiteX208" fmla="*/ 696429 w 3951653"/>
                <a:gd name="connsiteY208" fmla="*/ 524713 h 2922431"/>
                <a:gd name="connsiteX209" fmla="*/ 691585 w 3951653"/>
                <a:gd name="connsiteY209" fmla="*/ 551323 h 2922431"/>
                <a:gd name="connsiteX210" fmla="*/ 594826 w 3951653"/>
                <a:gd name="connsiteY210" fmla="*/ 622449 h 2922431"/>
                <a:gd name="connsiteX211" fmla="*/ 568123 w 3951653"/>
                <a:gd name="connsiteY211" fmla="*/ 616471 h 2922431"/>
                <a:gd name="connsiteX212" fmla="*/ 567828 w 3951653"/>
                <a:gd name="connsiteY212" fmla="*/ 618092 h 2922431"/>
                <a:gd name="connsiteX213" fmla="*/ 529782 w 3951653"/>
                <a:gd name="connsiteY213" fmla="*/ 669328 h 2922431"/>
                <a:gd name="connsiteX214" fmla="*/ 518483 w 3951653"/>
                <a:gd name="connsiteY214" fmla="*/ 675352 h 2922431"/>
                <a:gd name="connsiteX215" fmla="*/ 524696 w 3951653"/>
                <a:gd name="connsiteY215" fmla="*/ 685570 h 2922431"/>
                <a:gd name="connsiteX216" fmla="*/ 532948 w 3951653"/>
                <a:gd name="connsiteY216" fmla="*/ 730900 h 2922431"/>
                <a:gd name="connsiteX217" fmla="*/ 468812 w 3951653"/>
                <a:gd name="connsiteY217" fmla="*/ 838202 h 2922431"/>
                <a:gd name="connsiteX218" fmla="*/ 452434 w 3951653"/>
                <a:gd name="connsiteY218" fmla="*/ 841869 h 2922431"/>
                <a:gd name="connsiteX219" fmla="*/ 448649 w 3951653"/>
                <a:gd name="connsiteY219" fmla="*/ 862662 h 2922431"/>
                <a:gd name="connsiteX220" fmla="*/ 392765 w 3951653"/>
                <a:gd name="connsiteY220" fmla="*/ 924634 h 2922431"/>
                <a:gd name="connsiteX221" fmla="*/ 358642 w 3951653"/>
                <a:gd name="connsiteY221" fmla="*/ 932274 h 2922431"/>
                <a:gd name="connsiteX222" fmla="*/ 366018 w 3951653"/>
                <a:gd name="connsiteY222" fmla="*/ 972796 h 2922431"/>
                <a:gd name="connsiteX223" fmla="*/ 261008 w 3951653"/>
                <a:gd name="connsiteY223" fmla="*/ 1089251 h 2922431"/>
                <a:gd name="connsiteX224" fmla="*/ 155996 w 3951653"/>
                <a:gd name="connsiteY224" fmla="*/ 972797 h 2922431"/>
                <a:gd name="connsiteX225" fmla="*/ 220133 w 3951653"/>
                <a:gd name="connsiteY225" fmla="*/ 865493 h 2922431"/>
                <a:gd name="connsiteX226" fmla="*/ 254256 w 3951653"/>
                <a:gd name="connsiteY226" fmla="*/ 857853 h 2922431"/>
                <a:gd name="connsiteX227" fmla="*/ 246879 w 3951653"/>
                <a:gd name="connsiteY227" fmla="*/ 817332 h 2922431"/>
                <a:gd name="connsiteX228" fmla="*/ 311015 w 3951653"/>
                <a:gd name="connsiteY228" fmla="*/ 710029 h 2922431"/>
                <a:gd name="connsiteX229" fmla="*/ 327394 w 3951653"/>
                <a:gd name="connsiteY229" fmla="*/ 706361 h 2922431"/>
                <a:gd name="connsiteX230" fmla="*/ 331178 w 3951653"/>
                <a:gd name="connsiteY230" fmla="*/ 685570 h 2922431"/>
                <a:gd name="connsiteX231" fmla="*/ 353683 w 3951653"/>
                <a:gd name="connsiteY231" fmla="*/ 648553 h 2922431"/>
                <a:gd name="connsiteX232" fmla="*/ 380150 w 3951653"/>
                <a:gd name="connsiteY232" fmla="*/ 628764 h 2922431"/>
                <a:gd name="connsiteX233" fmla="*/ 374311 w 3951653"/>
                <a:gd name="connsiteY233" fmla="*/ 618091 h 2922431"/>
                <a:gd name="connsiteX234" fmla="*/ 373872 w 3951653"/>
                <a:gd name="connsiteY234" fmla="*/ 615681 h 2922431"/>
                <a:gd name="connsiteX235" fmla="*/ 369166 w 3951653"/>
                <a:gd name="connsiteY235" fmla="*/ 616734 h 2922431"/>
                <a:gd name="connsiteX236" fmla="*/ 323023 w 3951653"/>
                <a:gd name="connsiteY236" fmla="*/ 608997 h 2922431"/>
                <a:gd name="connsiteX237" fmla="*/ 299293 w 3951653"/>
                <a:gd name="connsiteY237" fmla="*/ 596346 h 2922431"/>
                <a:gd name="connsiteX238" fmla="*/ 298158 w 3951653"/>
                <a:gd name="connsiteY238" fmla="*/ 602581 h 2922431"/>
                <a:gd name="connsiteX239" fmla="*/ 155175 w 3951653"/>
                <a:gd name="connsiteY239" fmla="*/ 707684 h 2922431"/>
                <a:gd name="connsiteX240" fmla="*/ 0 w 3951653"/>
                <a:gd name="connsiteY240" fmla="*/ 535598 h 2922431"/>
                <a:gd name="connsiteX241" fmla="*/ 94774 w 3951653"/>
                <a:gd name="connsiteY241" fmla="*/ 377034 h 2922431"/>
                <a:gd name="connsiteX242" fmla="*/ 97290 w 3951653"/>
                <a:gd name="connsiteY242" fmla="*/ 376470 h 2922431"/>
                <a:gd name="connsiteX243" fmla="*/ 85618 w 3951653"/>
                <a:gd name="connsiteY243" fmla="*/ 349547 h 2922431"/>
                <a:gd name="connsiteX244" fmla="*/ 78211 w 3951653"/>
                <a:gd name="connsiteY244" fmla="*/ 295210 h 2922431"/>
                <a:gd name="connsiteX245" fmla="*/ 242980 w 3951653"/>
                <a:gd name="connsiteY245" fmla="*/ 112486 h 2922431"/>
                <a:gd name="connsiteX246" fmla="*/ 744717 w 3951653"/>
                <a:gd name="connsiteY246" fmla="*/ 7286 h 2922431"/>
                <a:gd name="connsiteX247" fmla="*/ 816726 w 3951653"/>
                <a:gd name="connsiteY247" fmla="*/ 95892 h 2922431"/>
                <a:gd name="connsiteX248" fmla="*/ 744717 w 3951653"/>
                <a:gd name="connsiteY248" fmla="*/ 184496 h 2922431"/>
                <a:gd name="connsiteX249" fmla="*/ 672710 w 3951653"/>
                <a:gd name="connsiteY249" fmla="*/ 95892 h 2922431"/>
                <a:gd name="connsiteX250" fmla="*/ 744717 w 3951653"/>
                <a:gd name="connsiteY250" fmla="*/ 7286 h 2922431"/>
                <a:gd name="connsiteX251" fmla="*/ 468892 w 3951653"/>
                <a:gd name="connsiteY251" fmla="*/ 0 h 2922431"/>
                <a:gd name="connsiteX252" fmla="*/ 517648 w 3951653"/>
                <a:gd name="connsiteY252" fmla="*/ 59995 h 2922431"/>
                <a:gd name="connsiteX253" fmla="*/ 468892 w 3951653"/>
                <a:gd name="connsiteY253" fmla="*/ 119990 h 2922431"/>
                <a:gd name="connsiteX254" fmla="*/ 420135 w 3951653"/>
                <a:gd name="connsiteY254" fmla="*/ 59995 h 2922431"/>
                <a:gd name="connsiteX255" fmla="*/ 468892 w 3951653"/>
                <a:gd name="connsiteY255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521846 w 3951653"/>
                <a:gd name="connsiteY115" fmla="*/ 2328391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2933848 w 3951653"/>
                <a:gd name="connsiteY118" fmla="*/ 2283687 h 2922431"/>
                <a:gd name="connsiteX119" fmla="*/ 3730550 w 3951653"/>
                <a:gd name="connsiteY119" fmla="*/ 2281715 h 2922431"/>
                <a:gd name="connsiteX120" fmla="*/ 3951653 w 3951653"/>
                <a:gd name="connsiteY120" fmla="*/ 2395278 h 2922431"/>
                <a:gd name="connsiteX121" fmla="*/ 3814637 w 3951653"/>
                <a:gd name="connsiteY121" fmla="*/ 2485460 h 2922431"/>
                <a:gd name="connsiteX122" fmla="*/ 3649111 w 3951653"/>
                <a:gd name="connsiteY122" fmla="*/ 2468545 h 2922431"/>
                <a:gd name="connsiteX123" fmla="*/ 2646292 w 3951653"/>
                <a:gd name="connsiteY123" fmla="*/ 2406925 h 2922431"/>
                <a:gd name="connsiteX124" fmla="*/ 1947435 w 3951653"/>
                <a:gd name="connsiteY124" fmla="*/ 2545097 h 2922431"/>
                <a:gd name="connsiteX125" fmla="*/ 1949151 w 3951653"/>
                <a:gd name="connsiteY125" fmla="*/ 2422632 h 2922431"/>
                <a:gd name="connsiteX126" fmla="*/ 2521846 w 3951653"/>
                <a:gd name="connsiteY126" fmla="*/ 2328391 h 2922431"/>
                <a:gd name="connsiteX127" fmla="*/ 1000369 w 3951653"/>
                <a:gd name="connsiteY127" fmla="*/ 1732290 h 2922431"/>
                <a:gd name="connsiteX128" fmla="*/ 978800 w 3951653"/>
                <a:gd name="connsiteY128" fmla="*/ 1918355 h 2922431"/>
                <a:gd name="connsiteX129" fmla="*/ 1026437 w 3951653"/>
                <a:gd name="connsiteY129" fmla="*/ 2099505 h 2922431"/>
                <a:gd name="connsiteX130" fmla="*/ 1048005 w 3951653"/>
                <a:gd name="connsiteY130" fmla="*/ 1913443 h 2922431"/>
                <a:gd name="connsiteX131" fmla="*/ 1000369 w 3951653"/>
                <a:gd name="connsiteY131" fmla="*/ 1732290 h 2922431"/>
                <a:gd name="connsiteX132" fmla="*/ 1660555 w 3951653"/>
                <a:gd name="connsiteY132" fmla="*/ 1553217 h 2922431"/>
                <a:gd name="connsiteX133" fmla="*/ 1738542 w 3951653"/>
                <a:gd name="connsiteY133" fmla="*/ 1603223 h 2922431"/>
                <a:gd name="connsiteX134" fmla="*/ 1717110 w 3951653"/>
                <a:gd name="connsiteY134" fmla="*/ 1715545 h 2922431"/>
                <a:gd name="connsiteX135" fmla="*/ 1617693 w 3951653"/>
                <a:gd name="connsiteY135" fmla="*/ 1644107 h 2922431"/>
                <a:gd name="connsiteX136" fmla="*/ 1660555 w 3951653"/>
                <a:gd name="connsiteY136" fmla="*/ 1553217 h 2922431"/>
                <a:gd name="connsiteX137" fmla="*/ 1119548 w 3951653"/>
                <a:gd name="connsiteY137" fmla="*/ 1458296 h 2922431"/>
                <a:gd name="connsiteX138" fmla="*/ 1104848 w 3951653"/>
                <a:gd name="connsiteY138" fmla="*/ 1759674 h 2922431"/>
                <a:gd name="connsiteX139" fmla="*/ 1161974 w 3951653"/>
                <a:gd name="connsiteY139" fmla="*/ 2055952 h 2922431"/>
                <a:gd name="connsiteX140" fmla="*/ 1176673 w 3951653"/>
                <a:gd name="connsiteY140" fmla="*/ 1754575 h 2922431"/>
                <a:gd name="connsiteX141" fmla="*/ 1119548 w 3951653"/>
                <a:gd name="connsiteY141" fmla="*/ 1458296 h 2922431"/>
                <a:gd name="connsiteX142" fmla="*/ 578603 w 3951653"/>
                <a:gd name="connsiteY142" fmla="*/ 1457544 h 2922431"/>
                <a:gd name="connsiteX143" fmla="*/ 618108 w 3951653"/>
                <a:gd name="connsiteY143" fmla="*/ 1506154 h 2922431"/>
                <a:gd name="connsiteX144" fmla="*/ 578603 w 3951653"/>
                <a:gd name="connsiteY144" fmla="*/ 1554764 h 2922431"/>
                <a:gd name="connsiteX145" fmla="*/ 539098 w 3951653"/>
                <a:gd name="connsiteY145" fmla="*/ 1506155 h 2922431"/>
                <a:gd name="connsiteX146" fmla="*/ 578603 w 3951653"/>
                <a:gd name="connsiteY146" fmla="*/ 1457544 h 2922431"/>
                <a:gd name="connsiteX147" fmla="*/ 1212801 w 3951653"/>
                <a:gd name="connsiteY147" fmla="*/ 1457091 h 2922431"/>
                <a:gd name="connsiteX148" fmla="*/ 1219094 w 3951653"/>
                <a:gd name="connsiteY148" fmla="*/ 1644295 h 2922431"/>
                <a:gd name="connsiteX149" fmla="*/ 1293097 w 3951653"/>
                <a:gd name="connsiteY149" fmla="*/ 1816367 h 2922431"/>
                <a:gd name="connsiteX150" fmla="*/ 1286804 w 3951653"/>
                <a:gd name="connsiteY150" fmla="*/ 1629164 h 2922431"/>
                <a:gd name="connsiteX151" fmla="*/ 1212801 w 3951653"/>
                <a:gd name="connsiteY151" fmla="*/ 1457091 h 2922431"/>
                <a:gd name="connsiteX152" fmla="*/ 394346 w 3951653"/>
                <a:gd name="connsiteY152" fmla="*/ 1303027 h 2922431"/>
                <a:gd name="connsiteX153" fmla="*/ 464328 w 3951653"/>
                <a:gd name="connsiteY153" fmla="*/ 1389139 h 2922431"/>
                <a:gd name="connsiteX154" fmla="*/ 394346 w 3951653"/>
                <a:gd name="connsiteY154" fmla="*/ 1475252 h 2922431"/>
                <a:gd name="connsiteX155" fmla="*/ 324364 w 3951653"/>
                <a:gd name="connsiteY155" fmla="*/ 1389139 h 2922431"/>
                <a:gd name="connsiteX156" fmla="*/ 394346 w 3951653"/>
                <a:gd name="connsiteY156" fmla="*/ 1303027 h 2922431"/>
                <a:gd name="connsiteX157" fmla="*/ 1584951 w 3951653"/>
                <a:gd name="connsiteY157" fmla="*/ 1184397 h 2922431"/>
                <a:gd name="connsiteX158" fmla="*/ 1057908 w 3951653"/>
                <a:gd name="connsiteY158" fmla="*/ 2502857 h 2922431"/>
                <a:gd name="connsiteX159" fmla="*/ 1523378 w 3951653"/>
                <a:gd name="connsiteY159" fmla="*/ 2559844 h 2922431"/>
                <a:gd name="connsiteX160" fmla="*/ 1933739 w 3951653"/>
                <a:gd name="connsiteY160" fmla="*/ 1517606 h 2922431"/>
                <a:gd name="connsiteX161" fmla="*/ 1584951 w 3951653"/>
                <a:gd name="connsiteY161" fmla="*/ 1184397 h 2922431"/>
                <a:gd name="connsiteX162" fmla="*/ 405497 w 3951653"/>
                <a:gd name="connsiteY162" fmla="*/ 1063408 h 2922431"/>
                <a:gd name="connsiteX163" fmla="*/ 438833 w 3951653"/>
                <a:gd name="connsiteY163" fmla="*/ 1168585 h 2922431"/>
                <a:gd name="connsiteX164" fmla="*/ 306496 w 3951653"/>
                <a:gd name="connsiteY164" fmla="*/ 1223354 h 2922431"/>
                <a:gd name="connsiteX165" fmla="*/ 251323 w 3951653"/>
                <a:gd name="connsiteY165" fmla="*/ 1105347 h 2922431"/>
                <a:gd name="connsiteX166" fmla="*/ 289827 w 3951653"/>
                <a:gd name="connsiteY166" fmla="*/ 1094364 h 2922431"/>
                <a:gd name="connsiteX167" fmla="*/ 405497 w 3951653"/>
                <a:gd name="connsiteY167" fmla="*/ 1063408 h 2922431"/>
                <a:gd name="connsiteX168" fmla="*/ 1358748 w 3951653"/>
                <a:gd name="connsiteY168" fmla="*/ 992093 h 2922431"/>
                <a:gd name="connsiteX169" fmla="*/ 1214732 w 3951653"/>
                <a:gd name="connsiteY169" fmla="*/ 1138002 h 2922431"/>
                <a:gd name="connsiteX170" fmla="*/ 1358747 w 3951653"/>
                <a:gd name="connsiteY170" fmla="*/ 1283911 h 2922431"/>
                <a:gd name="connsiteX171" fmla="*/ 1502763 w 3951653"/>
                <a:gd name="connsiteY171" fmla="*/ 1138003 h 2922431"/>
                <a:gd name="connsiteX172" fmla="*/ 1358748 w 3951653"/>
                <a:gd name="connsiteY172" fmla="*/ 992093 h 2922431"/>
                <a:gd name="connsiteX173" fmla="*/ 1287889 w 3951653"/>
                <a:gd name="connsiteY173" fmla="*/ 812101 h 2922431"/>
                <a:gd name="connsiteX174" fmla="*/ 1586339 w 3951653"/>
                <a:gd name="connsiteY174" fmla="*/ 926401 h 2922431"/>
                <a:gd name="connsiteX175" fmla="*/ 1586093 w 3951653"/>
                <a:gd name="connsiteY175" fmla="*/ 1014410 h 2922431"/>
                <a:gd name="connsiteX176" fmla="*/ 2054578 w 3951653"/>
                <a:gd name="connsiteY176" fmla="*/ 1474785 h 2922431"/>
                <a:gd name="connsiteX177" fmla="*/ 1597377 w 3951653"/>
                <a:gd name="connsiteY177" fmla="*/ 2671183 h 2922431"/>
                <a:gd name="connsiteX178" fmla="*/ 967214 w 3951653"/>
                <a:gd name="connsiteY178" fmla="*/ 2653602 h 2922431"/>
                <a:gd name="connsiteX179" fmla="*/ 891013 w 3951653"/>
                <a:gd name="connsiteY179" fmla="*/ 2704402 h 2922431"/>
                <a:gd name="connsiteX180" fmla="*/ 585968 w 3951653"/>
                <a:gd name="connsiteY180" fmla="*/ 2572757 h 2922431"/>
                <a:gd name="connsiteX181" fmla="*/ 1287889 w 3951653"/>
                <a:gd name="connsiteY181" fmla="*/ 812101 h 2922431"/>
                <a:gd name="connsiteX182" fmla="*/ 843388 w 3951653"/>
                <a:gd name="connsiteY182" fmla="*/ 697804 h 2922431"/>
                <a:gd name="connsiteX183" fmla="*/ 1081514 w 3951653"/>
                <a:gd name="connsiteY183" fmla="*/ 783529 h 2922431"/>
                <a:gd name="connsiteX184" fmla="*/ 1119950 w 3951653"/>
                <a:gd name="connsiteY184" fmla="*/ 731107 h 2922431"/>
                <a:gd name="connsiteX185" fmla="*/ 1221478 w 3951653"/>
                <a:gd name="connsiteY185" fmla="*/ 768758 h 2922431"/>
                <a:gd name="connsiteX186" fmla="*/ 523973 w 3951653"/>
                <a:gd name="connsiteY186" fmla="*/ 2544684 h 2922431"/>
                <a:gd name="connsiteX187" fmla="*/ 431971 w 3951653"/>
                <a:gd name="connsiteY187" fmla="*/ 2500684 h 2922431"/>
                <a:gd name="connsiteX188" fmla="*/ 433814 w 3951653"/>
                <a:gd name="connsiteY188" fmla="*/ 2434530 h 2922431"/>
                <a:gd name="connsiteX189" fmla="*/ 198863 w 3951653"/>
                <a:gd name="connsiteY189" fmla="*/ 2304353 h 2922431"/>
                <a:gd name="connsiteX190" fmla="*/ 275064 w 3951653"/>
                <a:gd name="connsiteY190" fmla="*/ 2101154 h 2922431"/>
                <a:gd name="connsiteX191" fmla="*/ 551289 w 3951653"/>
                <a:gd name="connsiteY191" fmla="*/ 2158304 h 2922431"/>
                <a:gd name="connsiteX192" fmla="*/ 976738 w 3951653"/>
                <a:gd name="connsiteY192" fmla="*/ 1075629 h 2922431"/>
                <a:gd name="connsiteX193" fmla="*/ 735438 w 3951653"/>
                <a:gd name="connsiteY193" fmla="*/ 901004 h 2922431"/>
                <a:gd name="connsiteX194" fmla="*/ 843388 w 3951653"/>
                <a:gd name="connsiteY194" fmla="*/ 697804 h 2922431"/>
                <a:gd name="connsiteX195" fmla="*/ 242980 w 3951653"/>
                <a:gd name="connsiteY195" fmla="*/ 112486 h 2922431"/>
                <a:gd name="connsiteX196" fmla="*/ 394801 w 3951653"/>
                <a:gd name="connsiteY196" fmla="*/ 224085 h 2922431"/>
                <a:gd name="connsiteX197" fmla="*/ 400738 w 3951653"/>
                <a:gd name="connsiteY197" fmla="*/ 256697 h 2922431"/>
                <a:gd name="connsiteX198" fmla="*/ 440959 w 3951653"/>
                <a:gd name="connsiteY198" fmla="*/ 226623 h 2922431"/>
                <a:gd name="connsiteX199" fmla="*/ 505094 w 3951653"/>
                <a:gd name="connsiteY199" fmla="*/ 212264 h 2922431"/>
                <a:gd name="connsiteX200" fmla="*/ 656915 w 3951653"/>
                <a:gd name="connsiteY200" fmla="*/ 323864 h 2922431"/>
                <a:gd name="connsiteX201" fmla="*/ 663539 w 3951653"/>
                <a:gd name="connsiteY201" fmla="*/ 360256 h 2922431"/>
                <a:gd name="connsiteX202" fmla="*/ 673915 w 3951653"/>
                <a:gd name="connsiteY202" fmla="*/ 343187 h 2922431"/>
                <a:gd name="connsiteX203" fmla="*/ 748170 w 3951653"/>
                <a:gd name="connsiteY203" fmla="*/ 309079 h 2922431"/>
                <a:gd name="connsiteX204" fmla="*/ 853181 w 3951653"/>
                <a:gd name="connsiteY204" fmla="*/ 425533 h 2922431"/>
                <a:gd name="connsiteX205" fmla="*/ 748169 w 3951653"/>
                <a:gd name="connsiteY205" fmla="*/ 541989 h 2922431"/>
                <a:gd name="connsiteX206" fmla="*/ 707295 w 3951653"/>
                <a:gd name="connsiteY206" fmla="*/ 532836 h 2922431"/>
                <a:gd name="connsiteX207" fmla="*/ 696429 w 3951653"/>
                <a:gd name="connsiteY207" fmla="*/ 524713 h 2922431"/>
                <a:gd name="connsiteX208" fmla="*/ 691585 w 3951653"/>
                <a:gd name="connsiteY208" fmla="*/ 551323 h 2922431"/>
                <a:gd name="connsiteX209" fmla="*/ 594826 w 3951653"/>
                <a:gd name="connsiteY209" fmla="*/ 622449 h 2922431"/>
                <a:gd name="connsiteX210" fmla="*/ 568123 w 3951653"/>
                <a:gd name="connsiteY210" fmla="*/ 616471 h 2922431"/>
                <a:gd name="connsiteX211" fmla="*/ 567828 w 3951653"/>
                <a:gd name="connsiteY211" fmla="*/ 618092 h 2922431"/>
                <a:gd name="connsiteX212" fmla="*/ 529782 w 3951653"/>
                <a:gd name="connsiteY212" fmla="*/ 669328 h 2922431"/>
                <a:gd name="connsiteX213" fmla="*/ 518483 w 3951653"/>
                <a:gd name="connsiteY213" fmla="*/ 675352 h 2922431"/>
                <a:gd name="connsiteX214" fmla="*/ 524696 w 3951653"/>
                <a:gd name="connsiteY214" fmla="*/ 685570 h 2922431"/>
                <a:gd name="connsiteX215" fmla="*/ 532948 w 3951653"/>
                <a:gd name="connsiteY215" fmla="*/ 730900 h 2922431"/>
                <a:gd name="connsiteX216" fmla="*/ 468812 w 3951653"/>
                <a:gd name="connsiteY216" fmla="*/ 838202 h 2922431"/>
                <a:gd name="connsiteX217" fmla="*/ 452434 w 3951653"/>
                <a:gd name="connsiteY217" fmla="*/ 841869 h 2922431"/>
                <a:gd name="connsiteX218" fmla="*/ 448649 w 3951653"/>
                <a:gd name="connsiteY218" fmla="*/ 862662 h 2922431"/>
                <a:gd name="connsiteX219" fmla="*/ 392765 w 3951653"/>
                <a:gd name="connsiteY219" fmla="*/ 924634 h 2922431"/>
                <a:gd name="connsiteX220" fmla="*/ 358642 w 3951653"/>
                <a:gd name="connsiteY220" fmla="*/ 932274 h 2922431"/>
                <a:gd name="connsiteX221" fmla="*/ 366018 w 3951653"/>
                <a:gd name="connsiteY221" fmla="*/ 972796 h 2922431"/>
                <a:gd name="connsiteX222" fmla="*/ 261008 w 3951653"/>
                <a:gd name="connsiteY222" fmla="*/ 1089251 h 2922431"/>
                <a:gd name="connsiteX223" fmla="*/ 155996 w 3951653"/>
                <a:gd name="connsiteY223" fmla="*/ 972797 h 2922431"/>
                <a:gd name="connsiteX224" fmla="*/ 220133 w 3951653"/>
                <a:gd name="connsiteY224" fmla="*/ 865493 h 2922431"/>
                <a:gd name="connsiteX225" fmla="*/ 254256 w 3951653"/>
                <a:gd name="connsiteY225" fmla="*/ 857853 h 2922431"/>
                <a:gd name="connsiteX226" fmla="*/ 246879 w 3951653"/>
                <a:gd name="connsiteY226" fmla="*/ 817332 h 2922431"/>
                <a:gd name="connsiteX227" fmla="*/ 311015 w 3951653"/>
                <a:gd name="connsiteY227" fmla="*/ 710029 h 2922431"/>
                <a:gd name="connsiteX228" fmla="*/ 327394 w 3951653"/>
                <a:gd name="connsiteY228" fmla="*/ 706361 h 2922431"/>
                <a:gd name="connsiteX229" fmla="*/ 331178 w 3951653"/>
                <a:gd name="connsiteY229" fmla="*/ 685570 h 2922431"/>
                <a:gd name="connsiteX230" fmla="*/ 353683 w 3951653"/>
                <a:gd name="connsiteY230" fmla="*/ 648553 h 2922431"/>
                <a:gd name="connsiteX231" fmla="*/ 380150 w 3951653"/>
                <a:gd name="connsiteY231" fmla="*/ 628764 h 2922431"/>
                <a:gd name="connsiteX232" fmla="*/ 374311 w 3951653"/>
                <a:gd name="connsiteY232" fmla="*/ 618091 h 2922431"/>
                <a:gd name="connsiteX233" fmla="*/ 373872 w 3951653"/>
                <a:gd name="connsiteY233" fmla="*/ 615681 h 2922431"/>
                <a:gd name="connsiteX234" fmla="*/ 369166 w 3951653"/>
                <a:gd name="connsiteY234" fmla="*/ 616734 h 2922431"/>
                <a:gd name="connsiteX235" fmla="*/ 323023 w 3951653"/>
                <a:gd name="connsiteY235" fmla="*/ 608997 h 2922431"/>
                <a:gd name="connsiteX236" fmla="*/ 299293 w 3951653"/>
                <a:gd name="connsiteY236" fmla="*/ 596346 h 2922431"/>
                <a:gd name="connsiteX237" fmla="*/ 298158 w 3951653"/>
                <a:gd name="connsiteY237" fmla="*/ 602581 h 2922431"/>
                <a:gd name="connsiteX238" fmla="*/ 155175 w 3951653"/>
                <a:gd name="connsiteY238" fmla="*/ 707684 h 2922431"/>
                <a:gd name="connsiteX239" fmla="*/ 0 w 3951653"/>
                <a:gd name="connsiteY239" fmla="*/ 535598 h 2922431"/>
                <a:gd name="connsiteX240" fmla="*/ 94774 w 3951653"/>
                <a:gd name="connsiteY240" fmla="*/ 377034 h 2922431"/>
                <a:gd name="connsiteX241" fmla="*/ 97290 w 3951653"/>
                <a:gd name="connsiteY241" fmla="*/ 376470 h 2922431"/>
                <a:gd name="connsiteX242" fmla="*/ 85618 w 3951653"/>
                <a:gd name="connsiteY242" fmla="*/ 349547 h 2922431"/>
                <a:gd name="connsiteX243" fmla="*/ 78211 w 3951653"/>
                <a:gd name="connsiteY243" fmla="*/ 295210 h 2922431"/>
                <a:gd name="connsiteX244" fmla="*/ 242980 w 3951653"/>
                <a:gd name="connsiteY244" fmla="*/ 112486 h 2922431"/>
                <a:gd name="connsiteX245" fmla="*/ 744717 w 3951653"/>
                <a:gd name="connsiteY245" fmla="*/ 7286 h 2922431"/>
                <a:gd name="connsiteX246" fmla="*/ 816726 w 3951653"/>
                <a:gd name="connsiteY246" fmla="*/ 95892 h 2922431"/>
                <a:gd name="connsiteX247" fmla="*/ 744717 w 3951653"/>
                <a:gd name="connsiteY247" fmla="*/ 184496 h 2922431"/>
                <a:gd name="connsiteX248" fmla="*/ 672710 w 3951653"/>
                <a:gd name="connsiteY248" fmla="*/ 95892 h 2922431"/>
                <a:gd name="connsiteX249" fmla="*/ 744717 w 3951653"/>
                <a:gd name="connsiteY249" fmla="*/ 7286 h 2922431"/>
                <a:gd name="connsiteX250" fmla="*/ 468892 w 3951653"/>
                <a:gd name="connsiteY250" fmla="*/ 0 h 2922431"/>
                <a:gd name="connsiteX251" fmla="*/ 517648 w 3951653"/>
                <a:gd name="connsiteY251" fmla="*/ 59995 h 2922431"/>
                <a:gd name="connsiteX252" fmla="*/ 468892 w 3951653"/>
                <a:gd name="connsiteY252" fmla="*/ 119990 h 2922431"/>
                <a:gd name="connsiteX253" fmla="*/ 420135 w 3951653"/>
                <a:gd name="connsiteY253" fmla="*/ 59995 h 2922431"/>
                <a:gd name="connsiteX254" fmla="*/ 468892 w 3951653"/>
                <a:gd name="connsiteY254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521846 w 3951653"/>
                <a:gd name="connsiteY115" fmla="*/ 2328391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3730550 w 3951653"/>
                <a:gd name="connsiteY118" fmla="*/ 2281715 h 2922431"/>
                <a:gd name="connsiteX119" fmla="*/ 3951653 w 3951653"/>
                <a:gd name="connsiteY119" fmla="*/ 2395278 h 2922431"/>
                <a:gd name="connsiteX120" fmla="*/ 3814637 w 3951653"/>
                <a:gd name="connsiteY120" fmla="*/ 2485460 h 2922431"/>
                <a:gd name="connsiteX121" fmla="*/ 3649111 w 3951653"/>
                <a:gd name="connsiteY121" fmla="*/ 2468545 h 2922431"/>
                <a:gd name="connsiteX122" fmla="*/ 2646292 w 3951653"/>
                <a:gd name="connsiteY122" fmla="*/ 2406925 h 2922431"/>
                <a:gd name="connsiteX123" fmla="*/ 1947435 w 3951653"/>
                <a:gd name="connsiteY123" fmla="*/ 2545097 h 2922431"/>
                <a:gd name="connsiteX124" fmla="*/ 1949151 w 3951653"/>
                <a:gd name="connsiteY124" fmla="*/ 2422632 h 2922431"/>
                <a:gd name="connsiteX125" fmla="*/ 2521846 w 3951653"/>
                <a:gd name="connsiteY125" fmla="*/ 2328391 h 2922431"/>
                <a:gd name="connsiteX126" fmla="*/ 1000369 w 3951653"/>
                <a:gd name="connsiteY126" fmla="*/ 1732290 h 2922431"/>
                <a:gd name="connsiteX127" fmla="*/ 978800 w 3951653"/>
                <a:gd name="connsiteY127" fmla="*/ 1918355 h 2922431"/>
                <a:gd name="connsiteX128" fmla="*/ 1026437 w 3951653"/>
                <a:gd name="connsiteY128" fmla="*/ 2099505 h 2922431"/>
                <a:gd name="connsiteX129" fmla="*/ 1048005 w 3951653"/>
                <a:gd name="connsiteY129" fmla="*/ 1913443 h 2922431"/>
                <a:gd name="connsiteX130" fmla="*/ 1000369 w 3951653"/>
                <a:gd name="connsiteY130" fmla="*/ 1732290 h 2922431"/>
                <a:gd name="connsiteX131" fmla="*/ 1660555 w 3951653"/>
                <a:gd name="connsiteY131" fmla="*/ 1553217 h 2922431"/>
                <a:gd name="connsiteX132" fmla="*/ 1738542 w 3951653"/>
                <a:gd name="connsiteY132" fmla="*/ 1603223 h 2922431"/>
                <a:gd name="connsiteX133" fmla="*/ 1717110 w 3951653"/>
                <a:gd name="connsiteY133" fmla="*/ 1715545 h 2922431"/>
                <a:gd name="connsiteX134" fmla="*/ 1617693 w 3951653"/>
                <a:gd name="connsiteY134" fmla="*/ 1644107 h 2922431"/>
                <a:gd name="connsiteX135" fmla="*/ 1660555 w 3951653"/>
                <a:gd name="connsiteY135" fmla="*/ 1553217 h 2922431"/>
                <a:gd name="connsiteX136" fmla="*/ 1119548 w 3951653"/>
                <a:gd name="connsiteY136" fmla="*/ 1458296 h 2922431"/>
                <a:gd name="connsiteX137" fmla="*/ 1104848 w 3951653"/>
                <a:gd name="connsiteY137" fmla="*/ 1759674 h 2922431"/>
                <a:gd name="connsiteX138" fmla="*/ 1161974 w 3951653"/>
                <a:gd name="connsiteY138" fmla="*/ 2055952 h 2922431"/>
                <a:gd name="connsiteX139" fmla="*/ 1176673 w 3951653"/>
                <a:gd name="connsiteY139" fmla="*/ 1754575 h 2922431"/>
                <a:gd name="connsiteX140" fmla="*/ 1119548 w 3951653"/>
                <a:gd name="connsiteY140" fmla="*/ 1458296 h 2922431"/>
                <a:gd name="connsiteX141" fmla="*/ 578603 w 3951653"/>
                <a:gd name="connsiteY141" fmla="*/ 1457544 h 2922431"/>
                <a:gd name="connsiteX142" fmla="*/ 618108 w 3951653"/>
                <a:gd name="connsiteY142" fmla="*/ 1506154 h 2922431"/>
                <a:gd name="connsiteX143" fmla="*/ 578603 w 3951653"/>
                <a:gd name="connsiteY143" fmla="*/ 1554764 h 2922431"/>
                <a:gd name="connsiteX144" fmla="*/ 539098 w 3951653"/>
                <a:gd name="connsiteY144" fmla="*/ 1506155 h 2922431"/>
                <a:gd name="connsiteX145" fmla="*/ 578603 w 3951653"/>
                <a:gd name="connsiteY145" fmla="*/ 1457544 h 2922431"/>
                <a:gd name="connsiteX146" fmla="*/ 1212801 w 3951653"/>
                <a:gd name="connsiteY146" fmla="*/ 1457091 h 2922431"/>
                <a:gd name="connsiteX147" fmla="*/ 1219094 w 3951653"/>
                <a:gd name="connsiteY147" fmla="*/ 1644295 h 2922431"/>
                <a:gd name="connsiteX148" fmla="*/ 1293097 w 3951653"/>
                <a:gd name="connsiteY148" fmla="*/ 1816367 h 2922431"/>
                <a:gd name="connsiteX149" fmla="*/ 1286804 w 3951653"/>
                <a:gd name="connsiteY149" fmla="*/ 1629164 h 2922431"/>
                <a:gd name="connsiteX150" fmla="*/ 1212801 w 3951653"/>
                <a:gd name="connsiteY150" fmla="*/ 1457091 h 2922431"/>
                <a:gd name="connsiteX151" fmla="*/ 394346 w 3951653"/>
                <a:gd name="connsiteY151" fmla="*/ 1303027 h 2922431"/>
                <a:gd name="connsiteX152" fmla="*/ 464328 w 3951653"/>
                <a:gd name="connsiteY152" fmla="*/ 1389139 h 2922431"/>
                <a:gd name="connsiteX153" fmla="*/ 394346 w 3951653"/>
                <a:gd name="connsiteY153" fmla="*/ 1475252 h 2922431"/>
                <a:gd name="connsiteX154" fmla="*/ 324364 w 3951653"/>
                <a:gd name="connsiteY154" fmla="*/ 1389139 h 2922431"/>
                <a:gd name="connsiteX155" fmla="*/ 394346 w 3951653"/>
                <a:gd name="connsiteY155" fmla="*/ 1303027 h 2922431"/>
                <a:gd name="connsiteX156" fmla="*/ 1584951 w 3951653"/>
                <a:gd name="connsiteY156" fmla="*/ 1184397 h 2922431"/>
                <a:gd name="connsiteX157" fmla="*/ 1057908 w 3951653"/>
                <a:gd name="connsiteY157" fmla="*/ 2502857 h 2922431"/>
                <a:gd name="connsiteX158" fmla="*/ 1523378 w 3951653"/>
                <a:gd name="connsiteY158" fmla="*/ 2559844 h 2922431"/>
                <a:gd name="connsiteX159" fmla="*/ 1933739 w 3951653"/>
                <a:gd name="connsiteY159" fmla="*/ 1517606 h 2922431"/>
                <a:gd name="connsiteX160" fmla="*/ 1584951 w 3951653"/>
                <a:gd name="connsiteY160" fmla="*/ 1184397 h 2922431"/>
                <a:gd name="connsiteX161" fmla="*/ 405497 w 3951653"/>
                <a:gd name="connsiteY161" fmla="*/ 1063408 h 2922431"/>
                <a:gd name="connsiteX162" fmla="*/ 438833 w 3951653"/>
                <a:gd name="connsiteY162" fmla="*/ 1168585 h 2922431"/>
                <a:gd name="connsiteX163" fmla="*/ 306496 w 3951653"/>
                <a:gd name="connsiteY163" fmla="*/ 1223354 h 2922431"/>
                <a:gd name="connsiteX164" fmla="*/ 251323 w 3951653"/>
                <a:gd name="connsiteY164" fmla="*/ 1105347 h 2922431"/>
                <a:gd name="connsiteX165" fmla="*/ 289827 w 3951653"/>
                <a:gd name="connsiteY165" fmla="*/ 1094364 h 2922431"/>
                <a:gd name="connsiteX166" fmla="*/ 405497 w 3951653"/>
                <a:gd name="connsiteY166" fmla="*/ 1063408 h 2922431"/>
                <a:gd name="connsiteX167" fmla="*/ 1358748 w 3951653"/>
                <a:gd name="connsiteY167" fmla="*/ 992093 h 2922431"/>
                <a:gd name="connsiteX168" fmla="*/ 1214732 w 3951653"/>
                <a:gd name="connsiteY168" fmla="*/ 1138002 h 2922431"/>
                <a:gd name="connsiteX169" fmla="*/ 1358747 w 3951653"/>
                <a:gd name="connsiteY169" fmla="*/ 1283911 h 2922431"/>
                <a:gd name="connsiteX170" fmla="*/ 1502763 w 3951653"/>
                <a:gd name="connsiteY170" fmla="*/ 1138003 h 2922431"/>
                <a:gd name="connsiteX171" fmla="*/ 1358748 w 3951653"/>
                <a:gd name="connsiteY171" fmla="*/ 992093 h 2922431"/>
                <a:gd name="connsiteX172" fmla="*/ 1287889 w 3951653"/>
                <a:gd name="connsiteY172" fmla="*/ 812101 h 2922431"/>
                <a:gd name="connsiteX173" fmla="*/ 1586339 w 3951653"/>
                <a:gd name="connsiteY173" fmla="*/ 926401 h 2922431"/>
                <a:gd name="connsiteX174" fmla="*/ 1586093 w 3951653"/>
                <a:gd name="connsiteY174" fmla="*/ 1014410 h 2922431"/>
                <a:gd name="connsiteX175" fmla="*/ 2054578 w 3951653"/>
                <a:gd name="connsiteY175" fmla="*/ 1474785 h 2922431"/>
                <a:gd name="connsiteX176" fmla="*/ 1597377 w 3951653"/>
                <a:gd name="connsiteY176" fmla="*/ 2671183 h 2922431"/>
                <a:gd name="connsiteX177" fmla="*/ 967214 w 3951653"/>
                <a:gd name="connsiteY177" fmla="*/ 2653602 h 2922431"/>
                <a:gd name="connsiteX178" fmla="*/ 891013 w 3951653"/>
                <a:gd name="connsiteY178" fmla="*/ 2704402 h 2922431"/>
                <a:gd name="connsiteX179" fmla="*/ 585968 w 3951653"/>
                <a:gd name="connsiteY179" fmla="*/ 2572757 h 2922431"/>
                <a:gd name="connsiteX180" fmla="*/ 1287889 w 3951653"/>
                <a:gd name="connsiteY180" fmla="*/ 812101 h 2922431"/>
                <a:gd name="connsiteX181" fmla="*/ 843388 w 3951653"/>
                <a:gd name="connsiteY181" fmla="*/ 697804 h 2922431"/>
                <a:gd name="connsiteX182" fmla="*/ 1081514 w 3951653"/>
                <a:gd name="connsiteY182" fmla="*/ 783529 h 2922431"/>
                <a:gd name="connsiteX183" fmla="*/ 1119950 w 3951653"/>
                <a:gd name="connsiteY183" fmla="*/ 731107 h 2922431"/>
                <a:gd name="connsiteX184" fmla="*/ 1221478 w 3951653"/>
                <a:gd name="connsiteY184" fmla="*/ 768758 h 2922431"/>
                <a:gd name="connsiteX185" fmla="*/ 523973 w 3951653"/>
                <a:gd name="connsiteY185" fmla="*/ 2544684 h 2922431"/>
                <a:gd name="connsiteX186" fmla="*/ 431971 w 3951653"/>
                <a:gd name="connsiteY186" fmla="*/ 2500684 h 2922431"/>
                <a:gd name="connsiteX187" fmla="*/ 433814 w 3951653"/>
                <a:gd name="connsiteY187" fmla="*/ 2434530 h 2922431"/>
                <a:gd name="connsiteX188" fmla="*/ 198863 w 3951653"/>
                <a:gd name="connsiteY188" fmla="*/ 2304353 h 2922431"/>
                <a:gd name="connsiteX189" fmla="*/ 275064 w 3951653"/>
                <a:gd name="connsiteY189" fmla="*/ 2101154 h 2922431"/>
                <a:gd name="connsiteX190" fmla="*/ 551289 w 3951653"/>
                <a:gd name="connsiteY190" fmla="*/ 2158304 h 2922431"/>
                <a:gd name="connsiteX191" fmla="*/ 976738 w 3951653"/>
                <a:gd name="connsiteY191" fmla="*/ 1075629 h 2922431"/>
                <a:gd name="connsiteX192" fmla="*/ 735438 w 3951653"/>
                <a:gd name="connsiteY192" fmla="*/ 901004 h 2922431"/>
                <a:gd name="connsiteX193" fmla="*/ 843388 w 3951653"/>
                <a:gd name="connsiteY193" fmla="*/ 697804 h 2922431"/>
                <a:gd name="connsiteX194" fmla="*/ 242980 w 3951653"/>
                <a:gd name="connsiteY194" fmla="*/ 112486 h 2922431"/>
                <a:gd name="connsiteX195" fmla="*/ 394801 w 3951653"/>
                <a:gd name="connsiteY195" fmla="*/ 224085 h 2922431"/>
                <a:gd name="connsiteX196" fmla="*/ 400738 w 3951653"/>
                <a:gd name="connsiteY196" fmla="*/ 256697 h 2922431"/>
                <a:gd name="connsiteX197" fmla="*/ 440959 w 3951653"/>
                <a:gd name="connsiteY197" fmla="*/ 226623 h 2922431"/>
                <a:gd name="connsiteX198" fmla="*/ 505094 w 3951653"/>
                <a:gd name="connsiteY198" fmla="*/ 212264 h 2922431"/>
                <a:gd name="connsiteX199" fmla="*/ 656915 w 3951653"/>
                <a:gd name="connsiteY199" fmla="*/ 323864 h 2922431"/>
                <a:gd name="connsiteX200" fmla="*/ 663539 w 3951653"/>
                <a:gd name="connsiteY200" fmla="*/ 360256 h 2922431"/>
                <a:gd name="connsiteX201" fmla="*/ 673915 w 3951653"/>
                <a:gd name="connsiteY201" fmla="*/ 343187 h 2922431"/>
                <a:gd name="connsiteX202" fmla="*/ 748170 w 3951653"/>
                <a:gd name="connsiteY202" fmla="*/ 309079 h 2922431"/>
                <a:gd name="connsiteX203" fmla="*/ 853181 w 3951653"/>
                <a:gd name="connsiteY203" fmla="*/ 425533 h 2922431"/>
                <a:gd name="connsiteX204" fmla="*/ 748169 w 3951653"/>
                <a:gd name="connsiteY204" fmla="*/ 541989 h 2922431"/>
                <a:gd name="connsiteX205" fmla="*/ 707295 w 3951653"/>
                <a:gd name="connsiteY205" fmla="*/ 532836 h 2922431"/>
                <a:gd name="connsiteX206" fmla="*/ 696429 w 3951653"/>
                <a:gd name="connsiteY206" fmla="*/ 524713 h 2922431"/>
                <a:gd name="connsiteX207" fmla="*/ 691585 w 3951653"/>
                <a:gd name="connsiteY207" fmla="*/ 551323 h 2922431"/>
                <a:gd name="connsiteX208" fmla="*/ 594826 w 3951653"/>
                <a:gd name="connsiteY208" fmla="*/ 622449 h 2922431"/>
                <a:gd name="connsiteX209" fmla="*/ 568123 w 3951653"/>
                <a:gd name="connsiteY209" fmla="*/ 616471 h 2922431"/>
                <a:gd name="connsiteX210" fmla="*/ 567828 w 3951653"/>
                <a:gd name="connsiteY210" fmla="*/ 618092 h 2922431"/>
                <a:gd name="connsiteX211" fmla="*/ 529782 w 3951653"/>
                <a:gd name="connsiteY211" fmla="*/ 669328 h 2922431"/>
                <a:gd name="connsiteX212" fmla="*/ 518483 w 3951653"/>
                <a:gd name="connsiteY212" fmla="*/ 675352 h 2922431"/>
                <a:gd name="connsiteX213" fmla="*/ 524696 w 3951653"/>
                <a:gd name="connsiteY213" fmla="*/ 685570 h 2922431"/>
                <a:gd name="connsiteX214" fmla="*/ 532948 w 3951653"/>
                <a:gd name="connsiteY214" fmla="*/ 730900 h 2922431"/>
                <a:gd name="connsiteX215" fmla="*/ 468812 w 3951653"/>
                <a:gd name="connsiteY215" fmla="*/ 838202 h 2922431"/>
                <a:gd name="connsiteX216" fmla="*/ 452434 w 3951653"/>
                <a:gd name="connsiteY216" fmla="*/ 841869 h 2922431"/>
                <a:gd name="connsiteX217" fmla="*/ 448649 w 3951653"/>
                <a:gd name="connsiteY217" fmla="*/ 862662 h 2922431"/>
                <a:gd name="connsiteX218" fmla="*/ 392765 w 3951653"/>
                <a:gd name="connsiteY218" fmla="*/ 924634 h 2922431"/>
                <a:gd name="connsiteX219" fmla="*/ 358642 w 3951653"/>
                <a:gd name="connsiteY219" fmla="*/ 932274 h 2922431"/>
                <a:gd name="connsiteX220" fmla="*/ 366018 w 3951653"/>
                <a:gd name="connsiteY220" fmla="*/ 972796 h 2922431"/>
                <a:gd name="connsiteX221" fmla="*/ 261008 w 3951653"/>
                <a:gd name="connsiteY221" fmla="*/ 1089251 h 2922431"/>
                <a:gd name="connsiteX222" fmla="*/ 155996 w 3951653"/>
                <a:gd name="connsiteY222" fmla="*/ 972797 h 2922431"/>
                <a:gd name="connsiteX223" fmla="*/ 220133 w 3951653"/>
                <a:gd name="connsiteY223" fmla="*/ 865493 h 2922431"/>
                <a:gd name="connsiteX224" fmla="*/ 254256 w 3951653"/>
                <a:gd name="connsiteY224" fmla="*/ 857853 h 2922431"/>
                <a:gd name="connsiteX225" fmla="*/ 246879 w 3951653"/>
                <a:gd name="connsiteY225" fmla="*/ 817332 h 2922431"/>
                <a:gd name="connsiteX226" fmla="*/ 311015 w 3951653"/>
                <a:gd name="connsiteY226" fmla="*/ 710029 h 2922431"/>
                <a:gd name="connsiteX227" fmla="*/ 327394 w 3951653"/>
                <a:gd name="connsiteY227" fmla="*/ 706361 h 2922431"/>
                <a:gd name="connsiteX228" fmla="*/ 331178 w 3951653"/>
                <a:gd name="connsiteY228" fmla="*/ 685570 h 2922431"/>
                <a:gd name="connsiteX229" fmla="*/ 353683 w 3951653"/>
                <a:gd name="connsiteY229" fmla="*/ 648553 h 2922431"/>
                <a:gd name="connsiteX230" fmla="*/ 380150 w 3951653"/>
                <a:gd name="connsiteY230" fmla="*/ 628764 h 2922431"/>
                <a:gd name="connsiteX231" fmla="*/ 374311 w 3951653"/>
                <a:gd name="connsiteY231" fmla="*/ 618091 h 2922431"/>
                <a:gd name="connsiteX232" fmla="*/ 373872 w 3951653"/>
                <a:gd name="connsiteY232" fmla="*/ 615681 h 2922431"/>
                <a:gd name="connsiteX233" fmla="*/ 369166 w 3951653"/>
                <a:gd name="connsiteY233" fmla="*/ 616734 h 2922431"/>
                <a:gd name="connsiteX234" fmla="*/ 323023 w 3951653"/>
                <a:gd name="connsiteY234" fmla="*/ 608997 h 2922431"/>
                <a:gd name="connsiteX235" fmla="*/ 299293 w 3951653"/>
                <a:gd name="connsiteY235" fmla="*/ 596346 h 2922431"/>
                <a:gd name="connsiteX236" fmla="*/ 298158 w 3951653"/>
                <a:gd name="connsiteY236" fmla="*/ 602581 h 2922431"/>
                <a:gd name="connsiteX237" fmla="*/ 155175 w 3951653"/>
                <a:gd name="connsiteY237" fmla="*/ 707684 h 2922431"/>
                <a:gd name="connsiteX238" fmla="*/ 0 w 3951653"/>
                <a:gd name="connsiteY238" fmla="*/ 535598 h 2922431"/>
                <a:gd name="connsiteX239" fmla="*/ 94774 w 3951653"/>
                <a:gd name="connsiteY239" fmla="*/ 377034 h 2922431"/>
                <a:gd name="connsiteX240" fmla="*/ 97290 w 3951653"/>
                <a:gd name="connsiteY240" fmla="*/ 376470 h 2922431"/>
                <a:gd name="connsiteX241" fmla="*/ 85618 w 3951653"/>
                <a:gd name="connsiteY241" fmla="*/ 349547 h 2922431"/>
                <a:gd name="connsiteX242" fmla="*/ 78211 w 3951653"/>
                <a:gd name="connsiteY242" fmla="*/ 295210 h 2922431"/>
                <a:gd name="connsiteX243" fmla="*/ 242980 w 3951653"/>
                <a:gd name="connsiteY243" fmla="*/ 112486 h 2922431"/>
                <a:gd name="connsiteX244" fmla="*/ 744717 w 3951653"/>
                <a:gd name="connsiteY244" fmla="*/ 7286 h 2922431"/>
                <a:gd name="connsiteX245" fmla="*/ 816726 w 3951653"/>
                <a:gd name="connsiteY245" fmla="*/ 95892 h 2922431"/>
                <a:gd name="connsiteX246" fmla="*/ 744717 w 3951653"/>
                <a:gd name="connsiteY246" fmla="*/ 184496 h 2922431"/>
                <a:gd name="connsiteX247" fmla="*/ 672710 w 3951653"/>
                <a:gd name="connsiteY247" fmla="*/ 95892 h 2922431"/>
                <a:gd name="connsiteX248" fmla="*/ 744717 w 3951653"/>
                <a:gd name="connsiteY248" fmla="*/ 7286 h 2922431"/>
                <a:gd name="connsiteX249" fmla="*/ 468892 w 3951653"/>
                <a:gd name="connsiteY249" fmla="*/ 0 h 2922431"/>
                <a:gd name="connsiteX250" fmla="*/ 517648 w 3951653"/>
                <a:gd name="connsiteY250" fmla="*/ 59995 h 2922431"/>
                <a:gd name="connsiteX251" fmla="*/ 468892 w 3951653"/>
                <a:gd name="connsiteY251" fmla="*/ 119990 h 2922431"/>
                <a:gd name="connsiteX252" fmla="*/ 420135 w 3951653"/>
                <a:gd name="connsiteY252" fmla="*/ 59995 h 2922431"/>
                <a:gd name="connsiteX253" fmla="*/ 468892 w 3951653"/>
                <a:gd name="connsiteY253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51505 w 3951653"/>
                <a:gd name="connsiteY97" fmla="*/ 2212452 h 2922431"/>
                <a:gd name="connsiteX98" fmla="*/ 2521281 w 3951653"/>
                <a:gd name="connsiteY98" fmla="*/ 2311398 h 2922431"/>
                <a:gd name="connsiteX99" fmla="*/ 2515466 w 3951653"/>
                <a:gd name="connsiteY99" fmla="*/ 2319175 h 2922431"/>
                <a:gd name="connsiteX100" fmla="*/ 2336974 w 3951653"/>
                <a:gd name="connsiteY100" fmla="*/ 2385341 h 2922431"/>
                <a:gd name="connsiteX101" fmla="*/ 2321909 w 3951653"/>
                <a:gd name="connsiteY101" fmla="*/ 2381467 h 2922431"/>
                <a:gd name="connsiteX102" fmla="*/ 2197563 w 3951653"/>
                <a:gd name="connsiteY102" fmla="*/ 2212452 h 2922431"/>
                <a:gd name="connsiteX103" fmla="*/ 1599382 w 3951653"/>
                <a:gd name="connsiteY103" fmla="*/ 1876398 h 2922431"/>
                <a:gd name="connsiteX104" fmla="*/ 1616049 w 3951653"/>
                <a:gd name="connsiteY104" fmla="*/ 1950619 h 2922431"/>
                <a:gd name="connsiteX105" fmla="*/ 1548006 w 3951653"/>
                <a:gd name="connsiteY105" fmla="*/ 2003007 h 2922431"/>
                <a:gd name="connsiteX106" fmla="*/ 1493239 w 3951653"/>
                <a:gd name="connsiteY106" fmla="*/ 1890685 h 2922431"/>
                <a:gd name="connsiteX107" fmla="*/ 1599382 w 3951653"/>
                <a:gd name="connsiteY107" fmla="*/ 1876398 h 2922431"/>
                <a:gd name="connsiteX108" fmla="*/ 1732390 w 3951653"/>
                <a:gd name="connsiteY108" fmla="*/ 1863029 h 2922431"/>
                <a:gd name="connsiteX109" fmla="*/ 1738740 w 3951653"/>
                <a:gd name="connsiteY109" fmla="*/ 1869378 h 2922431"/>
                <a:gd name="connsiteX110" fmla="*/ 1732390 w 3951653"/>
                <a:gd name="connsiteY110" fmla="*/ 1901128 h 2922431"/>
                <a:gd name="connsiteX111" fmla="*/ 1710165 w 3951653"/>
                <a:gd name="connsiteY111" fmla="*/ 1897953 h 2922431"/>
                <a:gd name="connsiteX112" fmla="*/ 1694289 w 3951653"/>
                <a:gd name="connsiteY112" fmla="*/ 1872553 h 2922431"/>
                <a:gd name="connsiteX113" fmla="*/ 1713340 w 3951653"/>
                <a:gd name="connsiteY113" fmla="*/ 1866203 h 2922431"/>
                <a:gd name="connsiteX114" fmla="*/ 1732390 w 3951653"/>
                <a:gd name="connsiteY114" fmla="*/ 1863029 h 2922431"/>
                <a:gd name="connsiteX115" fmla="*/ 2521846 w 3951653"/>
                <a:gd name="connsiteY115" fmla="*/ 2328391 h 2922431"/>
                <a:gd name="connsiteX116" fmla="*/ 3058294 w 3951653"/>
                <a:gd name="connsiteY116" fmla="*/ 2231734 h 2922431"/>
                <a:gd name="connsiteX117" fmla="*/ 3002716 w 3951653"/>
                <a:gd name="connsiteY117" fmla="*/ 2294561 h 2922431"/>
                <a:gd name="connsiteX118" fmla="*/ 3730550 w 3951653"/>
                <a:gd name="connsiteY118" fmla="*/ 2281715 h 2922431"/>
                <a:gd name="connsiteX119" fmla="*/ 3951653 w 3951653"/>
                <a:gd name="connsiteY119" fmla="*/ 2395278 h 2922431"/>
                <a:gd name="connsiteX120" fmla="*/ 3814637 w 3951653"/>
                <a:gd name="connsiteY120" fmla="*/ 2485460 h 2922431"/>
                <a:gd name="connsiteX121" fmla="*/ 3649111 w 3951653"/>
                <a:gd name="connsiteY121" fmla="*/ 2468545 h 2922431"/>
                <a:gd name="connsiteX122" fmla="*/ 1947435 w 3951653"/>
                <a:gd name="connsiteY122" fmla="*/ 2545097 h 2922431"/>
                <a:gd name="connsiteX123" fmla="*/ 1949151 w 3951653"/>
                <a:gd name="connsiteY123" fmla="*/ 2422632 h 2922431"/>
                <a:gd name="connsiteX124" fmla="*/ 2521846 w 3951653"/>
                <a:gd name="connsiteY124" fmla="*/ 2328391 h 2922431"/>
                <a:gd name="connsiteX125" fmla="*/ 1000369 w 3951653"/>
                <a:gd name="connsiteY125" fmla="*/ 1732290 h 2922431"/>
                <a:gd name="connsiteX126" fmla="*/ 978800 w 3951653"/>
                <a:gd name="connsiteY126" fmla="*/ 1918355 h 2922431"/>
                <a:gd name="connsiteX127" fmla="*/ 1026437 w 3951653"/>
                <a:gd name="connsiteY127" fmla="*/ 2099505 h 2922431"/>
                <a:gd name="connsiteX128" fmla="*/ 1048005 w 3951653"/>
                <a:gd name="connsiteY128" fmla="*/ 1913443 h 2922431"/>
                <a:gd name="connsiteX129" fmla="*/ 1000369 w 3951653"/>
                <a:gd name="connsiteY129" fmla="*/ 1732290 h 2922431"/>
                <a:gd name="connsiteX130" fmla="*/ 1660555 w 3951653"/>
                <a:gd name="connsiteY130" fmla="*/ 1553217 h 2922431"/>
                <a:gd name="connsiteX131" fmla="*/ 1738542 w 3951653"/>
                <a:gd name="connsiteY131" fmla="*/ 1603223 h 2922431"/>
                <a:gd name="connsiteX132" fmla="*/ 1717110 w 3951653"/>
                <a:gd name="connsiteY132" fmla="*/ 1715545 h 2922431"/>
                <a:gd name="connsiteX133" fmla="*/ 1617693 w 3951653"/>
                <a:gd name="connsiteY133" fmla="*/ 1644107 h 2922431"/>
                <a:gd name="connsiteX134" fmla="*/ 1660555 w 3951653"/>
                <a:gd name="connsiteY134" fmla="*/ 1553217 h 2922431"/>
                <a:gd name="connsiteX135" fmla="*/ 1119548 w 3951653"/>
                <a:gd name="connsiteY135" fmla="*/ 1458296 h 2922431"/>
                <a:gd name="connsiteX136" fmla="*/ 1104848 w 3951653"/>
                <a:gd name="connsiteY136" fmla="*/ 1759674 h 2922431"/>
                <a:gd name="connsiteX137" fmla="*/ 1161974 w 3951653"/>
                <a:gd name="connsiteY137" fmla="*/ 2055952 h 2922431"/>
                <a:gd name="connsiteX138" fmla="*/ 1176673 w 3951653"/>
                <a:gd name="connsiteY138" fmla="*/ 1754575 h 2922431"/>
                <a:gd name="connsiteX139" fmla="*/ 1119548 w 3951653"/>
                <a:gd name="connsiteY139" fmla="*/ 1458296 h 2922431"/>
                <a:gd name="connsiteX140" fmla="*/ 578603 w 3951653"/>
                <a:gd name="connsiteY140" fmla="*/ 1457544 h 2922431"/>
                <a:gd name="connsiteX141" fmla="*/ 618108 w 3951653"/>
                <a:gd name="connsiteY141" fmla="*/ 1506154 h 2922431"/>
                <a:gd name="connsiteX142" fmla="*/ 578603 w 3951653"/>
                <a:gd name="connsiteY142" fmla="*/ 1554764 h 2922431"/>
                <a:gd name="connsiteX143" fmla="*/ 539098 w 3951653"/>
                <a:gd name="connsiteY143" fmla="*/ 1506155 h 2922431"/>
                <a:gd name="connsiteX144" fmla="*/ 578603 w 3951653"/>
                <a:gd name="connsiteY144" fmla="*/ 1457544 h 2922431"/>
                <a:gd name="connsiteX145" fmla="*/ 1212801 w 3951653"/>
                <a:gd name="connsiteY145" fmla="*/ 1457091 h 2922431"/>
                <a:gd name="connsiteX146" fmla="*/ 1219094 w 3951653"/>
                <a:gd name="connsiteY146" fmla="*/ 1644295 h 2922431"/>
                <a:gd name="connsiteX147" fmla="*/ 1293097 w 3951653"/>
                <a:gd name="connsiteY147" fmla="*/ 1816367 h 2922431"/>
                <a:gd name="connsiteX148" fmla="*/ 1286804 w 3951653"/>
                <a:gd name="connsiteY148" fmla="*/ 1629164 h 2922431"/>
                <a:gd name="connsiteX149" fmla="*/ 1212801 w 3951653"/>
                <a:gd name="connsiteY149" fmla="*/ 1457091 h 2922431"/>
                <a:gd name="connsiteX150" fmla="*/ 394346 w 3951653"/>
                <a:gd name="connsiteY150" fmla="*/ 1303027 h 2922431"/>
                <a:gd name="connsiteX151" fmla="*/ 464328 w 3951653"/>
                <a:gd name="connsiteY151" fmla="*/ 1389139 h 2922431"/>
                <a:gd name="connsiteX152" fmla="*/ 394346 w 3951653"/>
                <a:gd name="connsiteY152" fmla="*/ 1475252 h 2922431"/>
                <a:gd name="connsiteX153" fmla="*/ 324364 w 3951653"/>
                <a:gd name="connsiteY153" fmla="*/ 1389139 h 2922431"/>
                <a:gd name="connsiteX154" fmla="*/ 394346 w 3951653"/>
                <a:gd name="connsiteY154" fmla="*/ 1303027 h 2922431"/>
                <a:gd name="connsiteX155" fmla="*/ 1584951 w 3951653"/>
                <a:gd name="connsiteY155" fmla="*/ 1184397 h 2922431"/>
                <a:gd name="connsiteX156" fmla="*/ 1057908 w 3951653"/>
                <a:gd name="connsiteY156" fmla="*/ 2502857 h 2922431"/>
                <a:gd name="connsiteX157" fmla="*/ 1523378 w 3951653"/>
                <a:gd name="connsiteY157" fmla="*/ 2559844 h 2922431"/>
                <a:gd name="connsiteX158" fmla="*/ 1933739 w 3951653"/>
                <a:gd name="connsiteY158" fmla="*/ 1517606 h 2922431"/>
                <a:gd name="connsiteX159" fmla="*/ 1584951 w 3951653"/>
                <a:gd name="connsiteY159" fmla="*/ 1184397 h 2922431"/>
                <a:gd name="connsiteX160" fmla="*/ 405497 w 3951653"/>
                <a:gd name="connsiteY160" fmla="*/ 1063408 h 2922431"/>
                <a:gd name="connsiteX161" fmla="*/ 438833 w 3951653"/>
                <a:gd name="connsiteY161" fmla="*/ 1168585 h 2922431"/>
                <a:gd name="connsiteX162" fmla="*/ 306496 w 3951653"/>
                <a:gd name="connsiteY162" fmla="*/ 1223354 h 2922431"/>
                <a:gd name="connsiteX163" fmla="*/ 251323 w 3951653"/>
                <a:gd name="connsiteY163" fmla="*/ 1105347 h 2922431"/>
                <a:gd name="connsiteX164" fmla="*/ 289827 w 3951653"/>
                <a:gd name="connsiteY164" fmla="*/ 1094364 h 2922431"/>
                <a:gd name="connsiteX165" fmla="*/ 405497 w 3951653"/>
                <a:gd name="connsiteY165" fmla="*/ 1063408 h 2922431"/>
                <a:gd name="connsiteX166" fmla="*/ 1358748 w 3951653"/>
                <a:gd name="connsiteY166" fmla="*/ 992093 h 2922431"/>
                <a:gd name="connsiteX167" fmla="*/ 1214732 w 3951653"/>
                <a:gd name="connsiteY167" fmla="*/ 1138002 h 2922431"/>
                <a:gd name="connsiteX168" fmla="*/ 1358747 w 3951653"/>
                <a:gd name="connsiteY168" fmla="*/ 1283911 h 2922431"/>
                <a:gd name="connsiteX169" fmla="*/ 1502763 w 3951653"/>
                <a:gd name="connsiteY169" fmla="*/ 1138003 h 2922431"/>
                <a:gd name="connsiteX170" fmla="*/ 1358748 w 3951653"/>
                <a:gd name="connsiteY170" fmla="*/ 992093 h 2922431"/>
                <a:gd name="connsiteX171" fmla="*/ 1287889 w 3951653"/>
                <a:gd name="connsiteY171" fmla="*/ 812101 h 2922431"/>
                <a:gd name="connsiteX172" fmla="*/ 1586339 w 3951653"/>
                <a:gd name="connsiteY172" fmla="*/ 926401 h 2922431"/>
                <a:gd name="connsiteX173" fmla="*/ 1586093 w 3951653"/>
                <a:gd name="connsiteY173" fmla="*/ 1014410 h 2922431"/>
                <a:gd name="connsiteX174" fmla="*/ 2054578 w 3951653"/>
                <a:gd name="connsiteY174" fmla="*/ 1474785 h 2922431"/>
                <a:gd name="connsiteX175" fmla="*/ 1597377 w 3951653"/>
                <a:gd name="connsiteY175" fmla="*/ 2671183 h 2922431"/>
                <a:gd name="connsiteX176" fmla="*/ 967214 w 3951653"/>
                <a:gd name="connsiteY176" fmla="*/ 2653602 h 2922431"/>
                <a:gd name="connsiteX177" fmla="*/ 891013 w 3951653"/>
                <a:gd name="connsiteY177" fmla="*/ 2704402 h 2922431"/>
                <a:gd name="connsiteX178" fmla="*/ 585968 w 3951653"/>
                <a:gd name="connsiteY178" fmla="*/ 2572757 h 2922431"/>
                <a:gd name="connsiteX179" fmla="*/ 1287889 w 3951653"/>
                <a:gd name="connsiteY179" fmla="*/ 812101 h 2922431"/>
                <a:gd name="connsiteX180" fmla="*/ 843388 w 3951653"/>
                <a:gd name="connsiteY180" fmla="*/ 697804 h 2922431"/>
                <a:gd name="connsiteX181" fmla="*/ 1081514 w 3951653"/>
                <a:gd name="connsiteY181" fmla="*/ 783529 h 2922431"/>
                <a:gd name="connsiteX182" fmla="*/ 1119950 w 3951653"/>
                <a:gd name="connsiteY182" fmla="*/ 731107 h 2922431"/>
                <a:gd name="connsiteX183" fmla="*/ 1221478 w 3951653"/>
                <a:gd name="connsiteY183" fmla="*/ 768758 h 2922431"/>
                <a:gd name="connsiteX184" fmla="*/ 523973 w 3951653"/>
                <a:gd name="connsiteY184" fmla="*/ 2544684 h 2922431"/>
                <a:gd name="connsiteX185" fmla="*/ 431971 w 3951653"/>
                <a:gd name="connsiteY185" fmla="*/ 2500684 h 2922431"/>
                <a:gd name="connsiteX186" fmla="*/ 433814 w 3951653"/>
                <a:gd name="connsiteY186" fmla="*/ 2434530 h 2922431"/>
                <a:gd name="connsiteX187" fmla="*/ 198863 w 3951653"/>
                <a:gd name="connsiteY187" fmla="*/ 2304353 h 2922431"/>
                <a:gd name="connsiteX188" fmla="*/ 275064 w 3951653"/>
                <a:gd name="connsiteY188" fmla="*/ 2101154 h 2922431"/>
                <a:gd name="connsiteX189" fmla="*/ 551289 w 3951653"/>
                <a:gd name="connsiteY189" fmla="*/ 2158304 h 2922431"/>
                <a:gd name="connsiteX190" fmla="*/ 976738 w 3951653"/>
                <a:gd name="connsiteY190" fmla="*/ 1075629 h 2922431"/>
                <a:gd name="connsiteX191" fmla="*/ 735438 w 3951653"/>
                <a:gd name="connsiteY191" fmla="*/ 901004 h 2922431"/>
                <a:gd name="connsiteX192" fmla="*/ 843388 w 3951653"/>
                <a:gd name="connsiteY192" fmla="*/ 697804 h 2922431"/>
                <a:gd name="connsiteX193" fmla="*/ 242980 w 3951653"/>
                <a:gd name="connsiteY193" fmla="*/ 112486 h 2922431"/>
                <a:gd name="connsiteX194" fmla="*/ 394801 w 3951653"/>
                <a:gd name="connsiteY194" fmla="*/ 224085 h 2922431"/>
                <a:gd name="connsiteX195" fmla="*/ 400738 w 3951653"/>
                <a:gd name="connsiteY195" fmla="*/ 256697 h 2922431"/>
                <a:gd name="connsiteX196" fmla="*/ 440959 w 3951653"/>
                <a:gd name="connsiteY196" fmla="*/ 226623 h 2922431"/>
                <a:gd name="connsiteX197" fmla="*/ 505094 w 3951653"/>
                <a:gd name="connsiteY197" fmla="*/ 212264 h 2922431"/>
                <a:gd name="connsiteX198" fmla="*/ 656915 w 3951653"/>
                <a:gd name="connsiteY198" fmla="*/ 323864 h 2922431"/>
                <a:gd name="connsiteX199" fmla="*/ 663539 w 3951653"/>
                <a:gd name="connsiteY199" fmla="*/ 360256 h 2922431"/>
                <a:gd name="connsiteX200" fmla="*/ 673915 w 3951653"/>
                <a:gd name="connsiteY200" fmla="*/ 343187 h 2922431"/>
                <a:gd name="connsiteX201" fmla="*/ 748170 w 3951653"/>
                <a:gd name="connsiteY201" fmla="*/ 309079 h 2922431"/>
                <a:gd name="connsiteX202" fmla="*/ 853181 w 3951653"/>
                <a:gd name="connsiteY202" fmla="*/ 425533 h 2922431"/>
                <a:gd name="connsiteX203" fmla="*/ 748169 w 3951653"/>
                <a:gd name="connsiteY203" fmla="*/ 541989 h 2922431"/>
                <a:gd name="connsiteX204" fmla="*/ 707295 w 3951653"/>
                <a:gd name="connsiteY204" fmla="*/ 532836 h 2922431"/>
                <a:gd name="connsiteX205" fmla="*/ 696429 w 3951653"/>
                <a:gd name="connsiteY205" fmla="*/ 524713 h 2922431"/>
                <a:gd name="connsiteX206" fmla="*/ 691585 w 3951653"/>
                <a:gd name="connsiteY206" fmla="*/ 551323 h 2922431"/>
                <a:gd name="connsiteX207" fmla="*/ 594826 w 3951653"/>
                <a:gd name="connsiteY207" fmla="*/ 622449 h 2922431"/>
                <a:gd name="connsiteX208" fmla="*/ 568123 w 3951653"/>
                <a:gd name="connsiteY208" fmla="*/ 616471 h 2922431"/>
                <a:gd name="connsiteX209" fmla="*/ 567828 w 3951653"/>
                <a:gd name="connsiteY209" fmla="*/ 618092 h 2922431"/>
                <a:gd name="connsiteX210" fmla="*/ 529782 w 3951653"/>
                <a:gd name="connsiteY210" fmla="*/ 669328 h 2922431"/>
                <a:gd name="connsiteX211" fmla="*/ 518483 w 3951653"/>
                <a:gd name="connsiteY211" fmla="*/ 675352 h 2922431"/>
                <a:gd name="connsiteX212" fmla="*/ 524696 w 3951653"/>
                <a:gd name="connsiteY212" fmla="*/ 685570 h 2922431"/>
                <a:gd name="connsiteX213" fmla="*/ 532948 w 3951653"/>
                <a:gd name="connsiteY213" fmla="*/ 730900 h 2922431"/>
                <a:gd name="connsiteX214" fmla="*/ 468812 w 3951653"/>
                <a:gd name="connsiteY214" fmla="*/ 838202 h 2922431"/>
                <a:gd name="connsiteX215" fmla="*/ 452434 w 3951653"/>
                <a:gd name="connsiteY215" fmla="*/ 841869 h 2922431"/>
                <a:gd name="connsiteX216" fmla="*/ 448649 w 3951653"/>
                <a:gd name="connsiteY216" fmla="*/ 862662 h 2922431"/>
                <a:gd name="connsiteX217" fmla="*/ 392765 w 3951653"/>
                <a:gd name="connsiteY217" fmla="*/ 924634 h 2922431"/>
                <a:gd name="connsiteX218" fmla="*/ 358642 w 3951653"/>
                <a:gd name="connsiteY218" fmla="*/ 932274 h 2922431"/>
                <a:gd name="connsiteX219" fmla="*/ 366018 w 3951653"/>
                <a:gd name="connsiteY219" fmla="*/ 972796 h 2922431"/>
                <a:gd name="connsiteX220" fmla="*/ 261008 w 3951653"/>
                <a:gd name="connsiteY220" fmla="*/ 1089251 h 2922431"/>
                <a:gd name="connsiteX221" fmla="*/ 155996 w 3951653"/>
                <a:gd name="connsiteY221" fmla="*/ 972797 h 2922431"/>
                <a:gd name="connsiteX222" fmla="*/ 220133 w 3951653"/>
                <a:gd name="connsiteY222" fmla="*/ 865493 h 2922431"/>
                <a:gd name="connsiteX223" fmla="*/ 254256 w 3951653"/>
                <a:gd name="connsiteY223" fmla="*/ 857853 h 2922431"/>
                <a:gd name="connsiteX224" fmla="*/ 246879 w 3951653"/>
                <a:gd name="connsiteY224" fmla="*/ 817332 h 2922431"/>
                <a:gd name="connsiteX225" fmla="*/ 311015 w 3951653"/>
                <a:gd name="connsiteY225" fmla="*/ 710029 h 2922431"/>
                <a:gd name="connsiteX226" fmla="*/ 327394 w 3951653"/>
                <a:gd name="connsiteY226" fmla="*/ 706361 h 2922431"/>
                <a:gd name="connsiteX227" fmla="*/ 331178 w 3951653"/>
                <a:gd name="connsiteY227" fmla="*/ 685570 h 2922431"/>
                <a:gd name="connsiteX228" fmla="*/ 353683 w 3951653"/>
                <a:gd name="connsiteY228" fmla="*/ 648553 h 2922431"/>
                <a:gd name="connsiteX229" fmla="*/ 380150 w 3951653"/>
                <a:gd name="connsiteY229" fmla="*/ 628764 h 2922431"/>
                <a:gd name="connsiteX230" fmla="*/ 374311 w 3951653"/>
                <a:gd name="connsiteY230" fmla="*/ 618091 h 2922431"/>
                <a:gd name="connsiteX231" fmla="*/ 373872 w 3951653"/>
                <a:gd name="connsiteY231" fmla="*/ 615681 h 2922431"/>
                <a:gd name="connsiteX232" fmla="*/ 369166 w 3951653"/>
                <a:gd name="connsiteY232" fmla="*/ 616734 h 2922431"/>
                <a:gd name="connsiteX233" fmla="*/ 323023 w 3951653"/>
                <a:gd name="connsiteY233" fmla="*/ 608997 h 2922431"/>
                <a:gd name="connsiteX234" fmla="*/ 299293 w 3951653"/>
                <a:gd name="connsiteY234" fmla="*/ 596346 h 2922431"/>
                <a:gd name="connsiteX235" fmla="*/ 298158 w 3951653"/>
                <a:gd name="connsiteY235" fmla="*/ 602581 h 2922431"/>
                <a:gd name="connsiteX236" fmla="*/ 155175 w 3951653"/>
                <a:gd name="connsiteY236" fmla="*/ 707684 h 2922431"/>
                <a:gd name="connsiteX237" fmla="*/ 0 w 3951653"/>
                <a:gd name="connsiteY237" fmla="*/ 535598 h 2922431"/>
                <a:gd name="connsiteX238" fmla="*/ 94774 w 3951653"/>
                <a:gd name="connsiteY238" fmla="*/ 377034 h 2922431"/>
                <a:gd name="connsiteX239" fmla="*/ 97290 w 3951653"/>
                <a:gd name="connsiteY239" fmla="*/ 376470 h 2922431"/>
                <a:gd name="connsiteX240" fmla="*/ 85618 w 3951653"/>
                <a:gd name="connsiteY240" fmla="*/ 349547 h 2922431"/>
                <a:gd name="connsiteX241" fmla="*/ 78211 w 3951653"/>
                <a:gd name="connsiteY241" fmla="*/ 295210 h 2922431"/>
                <a:gd name="connsiteX242" fmla="*/ 242980 w 3951653"/>
                <a:gd name="connsiteY242" fmla="*/ 112486 h 2922431"/>
                <a:gd name="connsiteX243" fmla="*/ 744717 w 3951653"/>
                <a:gd name="connsiteY243" fmla="*/ 7286 h 2922431"/>
                <a:gd name="connsiteX244" fmla="*/ 816726 w 3951653"/>
                <a:gd name="connsiteY244" fmla="*/ 95892 h 2922431"/>
                <a:gd name="connsiteX245" fmla="*/ 744717 w 3951653"/>
                <a:gd name="connsiteY245" fmla="*/ 184496 h 2922431"/>
                <a:gd name="connsiteX246" fmla="*/ 672710 w 3951653"/>
                <a:gd name="connsiteY246" fmla="*/ 95892 h 2922431"/>
                <a:gd name="connsiteX247" fmla="*/ 744717 w 3951653"/>
                <a:gd name="connsiteY247" fmla="*/ 7286 h 2922431"/>
                <a:gd name="connsiteX248" fmla="*/ 468892 w 3951653"/>
                <a:gd name="connsiteY248" fmla="*/ 0 h 2922431"/>
                <a:gd name="connsiteX249" fmla="*/ 517648 w 3951653"/>
                <a:gd name="connsiteY249" fmla="*/ 59995 h 2922431"/>
                <a:gd name="connsiteX250" fmla="*/ 468892 w 3951653"/>
                <a:gd name="connsiteY250" fmla="*/ 119990 h 2922431"/>
                <a:gd name="connsiteX251" fmla="*/ 420135 w 3951653"/>
                <a:gd name="connsiteY251" fmla="*/ 59995 h 2922431"/>
                <a:gd name="connsiteX252" fmla="*/ 468892 w 3951653"/>
                <a:gd name="connsiteY252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21281 w 3951653"/>
                <a:gd name="connsiteY97" fmla="*/ 2311398 h 2922431"/>
                <a:gd name="connsiteX98" fmla="*/ 2515466 w 3951653"/>
                <a:gd name="connsiteY98" fmla="*/ 2319175 h 2922431"/>
                <a:gd name="connsiteX99" fmla="*/ 2336974 w 3951653"/>
                <a:gd name="connsiteY99" fmla="*/ 2385341 h 2922431"/>
                <a:gd name="connsiteX100" fmla="*/ 2321909 w 3951653"/>
                <a:gd name="connsiteY100" fmla="*/ 2381467 h 2922431"/>
                <a:gd name="connsiteX101" fmla="*/ 2197563 w 3951653"/>
                <a:gd name="connsiteY101" fmla="*/ 2212452 h 2922431"/>
                <a:gd name="connsiteX102" fmla="*/ 1599382 w 3951653"/>
                <a:gd name="connsiteY102" fmla="*/ 1876398 h 2922431"/>
                <a:gd name="connsiteX103" fmla="*/ 1616049 w 3951653"/>
                <a:gd name="connsiteY103" fmla="*/ 1950619 h 2922431"/>
                <a:gd name="connsiteX104" fmla="*/ 1548006 w 3951653"/>
                <a:gd name="connsiteY104" fmla="*/ 2003007 h 2922431"/>
                <a:gd name="connsiteX105" fmla="*/ 1493239 w 3951653"/>
                <a:gd name="connsiteY105" fmla="*/ 1890685 h 2922431"/>
                <a:gd name="connsiteX106" fmla="*/ 1599382 w 3951653"/>
                <a:gd name="connsiteY106" fmla="*/ 1876398 h 2922431"/>
                <a:gd name="connsiteX107" fmla="*/ 1732390 w 3951653"/>
                <a:gd name="connsiteY107" fmla="*/ 1863029 h 2922431"/>
                <a:gd name="connsiteX108" fmla="*/ 1738740 w 3951653"/>
                <a:gd name="connsiteY108" fmla="*/ 1869378 h 2922431"/>
                <a:gd name="connsiteX109" fmla="*/ 1732390 w 3951653"/>
                <a:gd name="connsiteY109" fmla="*/ 1901128 h 2922431"/>
                <a:gd name="connsiteX110" fmla="*/ 1710165 w 3951653"/>
                <a:gd name="connsiteY110" fmla="*/ 1897953 h 2922431"/>
                <a:gd name="connsiteX111" fmla="*/ 1694289 w 3951653"/>
                <a:gd name="connsiteY111" fmla="*/ 1872553 h 2922431"/>
                <a:gd name="connsiteX112" fmla="*/ 1713340 w 3951653"/>
                <a:gd name="connsiteY112" fmla="*/ 1866203 h 2922431"/>
                <a:gd name="connsiteX113" fmla="*/ 1732390 w 3951653"/>
                <a:gd name="connsiteY113" fmla="*/ 1863029 h 2922431"/>
                <a:gd name="connsiteX114" fmla="*/ 2521846 w 3951653"/>
                <a:gd name="connsiteY114" fmla="*/ 2328391 h 2922431"/>
                <a:gd name="connsiteX115" fmla="*/ 3058294 w 3951653"/>
                <a:gd name="connsiteY115" fmla="*/ 2231734 h 2922431"/>
                <a:gd name="connsiteX116" fmla="*/ 3002716 w 3951653"/>
                <a:gd name="connsiteY116" fmla="*/ 2294561 h 2922431"/>
                <a:gd name="connsiteX117" fmla="*/ 3730550 w 3951653"/>
                <a:gd name="connsiteY117" fmla="*/ 2281715 h 2922431"/>
                <a:gd name="connsiteX118" fmla="*/ 3951653 w 3951653"/>
                <a:gd name="connsiteY118" fmla="*/ 2395278 h 2922431"/>
                <a:gd name="connsiteX119" fmla="*/ 3814637 w 3951653"/>
                <a:gd name="connsiteY119" fmla="*/ 2485460 h 2922431"/>
                <a:gd name="connsiteX120" fmla="*/ 3649111 w 3951653"/>
                <a:gd name="connsiteY120" fmla="*/ 2468545 h 2922431"/>
                <a:gd name="connsiteX121" fmla="*/ 1947435 w 3951653"/>
                <a:gd name="connsiteY121" fmla="*/ 2545097 h 2922431"/>
                <a:gd name="connsiteX122" fmla="*/ 1949151 w 3951653"/>
                <a:gd name="connsiteY122" fmla="*/ 2422632 h 2922431"/>
                <a:gd name="connsiteX123" fmla="*/ 2521846 w 3951653"/>
                <a:gd name="connsiteY123" fmla="*/ 2328391 h 2922431"/>
                <a:gd name="connsiteX124" fmla="*/ 1000369 w 3951653"/>
                <a:gd name="connsiteY124" fmla="*/ 1732290 h 2922431"/>
                <a:gd name="connsiteX125" fmla="*/ 978800 w 3951653"/>
                <a:gd name="connsiteY125" fmla="*/ 1918355 h 2922431"/>
                <a:gd name="connsiteX126" fmla="*/ 1026437 w 3951653"/>
                <a:gd name="connsiteY126" fmla="*/ 2099505 h 2922431"/>
                <a:gd name="connsiteX127" fmla="*/ 1048005 w 3951653"/>
                <a:gd name="connsiteY127" fmla="*/ 1913443 h 2922431"/>
                <a:gd name="connsiteX128" fmla="*/ 1000369 w 3951653"/>
                <a:gd name="connsiteY128" fmla="*/ 1732290 h 2922431"/>
                <a:gd name="connsiteX129" fmla="*/ 1660555 w 3951653"/>
                <a:gd name="connsiteY129" fmla="*/ 1553217 h 2922431"/>
                <a:gd name="connsiteX130" fmla="*/ 1738542 w 3951653"/>
                <a:gd name="connsiteY130" fmla="*/ 1603223 h 2922431"/>
                <a:gd name="connsiteX131" fmla="*/ 1717110 w 3951653"/>
                <a:gd name="connsiteY131" fmla="*/ 1715545 h 2922431"/>
                <a:gd name="connsiteX132" fmla="*/ 1617693 w 3951653"/>
                <a:gd name="connsiteY132" fmla="*/ 1644107 h 2922431"/>
                <a:gd name="connsiteX133" fmla="*/ 1660555 w 3951653"/>
                <a:gd name="connsiteY133" fmla="*/ 1553217 h 2922431"/>
                <a:gd name="connsiteX134" fmla="*/ 1119548 w 3951653"/>
                <a:gd name="connsiteY134" fmla="*/ 1458296 h 2922431"/>
                <a:gd name="connsiteX135" fmla="*/ 1104848 w 3951653"/>
                <a:gd name="connsiteY135" fmla="*/ 1759674 h 2922431"/>
                <a:gd name="connsiteX136" fmla="*/ 1161974 w 3951653"/>
                <a:gd name="connsiteY136" fmla="*/ 2055952 h 2922431"/>
                <a:gd name="connsiteX137" fmla="*/ 1176673 w 3951653"/>
                <a:gd name="connsiteY137" fmla="*/ 1754575 h 2922431"/>
                <a:gd name="connsiteX138" fmla="*/ 1119548 w 3951653"/>
                <a:gd name="connsiteY138" fmla="*/ 1458296 h 2922431"/>
                <a:gd name="connsiteX139" fmla="*/ 578603 w 3951653"/>
                <a:gd name="connsiteY139" fmla="*/ 1457544 h 2922431"/>
                <a:gd name="connsiteX140" fmla="*/ 618108 w 3951653"/>
                <a:gd name="connsiteY140" fmla="*/ 1506154 h 2922431"/>
                <a:gd name="connsiteX141" fmla="*/ 578603 w 3951653"/>
                <a:gd name="connsiteY141" fmla="*/ 1554764 h 2922431"/>
                <a:gd name="connsiteX142" fmla="*/ 539098 w 3951653"/>
                <a:gd name="connsiteY142" fmla="*/ 1506155 h 2922431"/>
                <a:gd name="connsiteX143" fmla="*/ 578603 w 3951653"/>
                <a:gd name="connsiteY143" fmla="*/ 1457544 h 2922431"/>
                <a:gd name="connsiteX144" fmla="*/ 1212801 w 3951653"/>
                <a:gd name="connsiteY144" fmla="*/ 1457091 h 2922431"/>
                <a:gd name="connsiteX145" fmla="*/ 1219094 w 3951653"/>
                <a:gd name="connsiteY145" fmla="*/ 1644295 h 2922431"/>
                <a:gd name="connsiteX146" fmla="*/ 1293097 w 3951653"/>
                <a:gd name="connsiteY146" fmla="*/ 1816367 h 2922431"/>
                <a:gd name="connsiteX147" fmla="*/ 1286804 w 3951653"/>
                <a:gd name="connsiteY147" fmla="*/ 1629164 h 2922431"/>
                <a:gd name="connsiteX148" fmla="*/ 1212801 w 3951653"/>
                <a:gd name="connsiteY148" fmla="*/ 1457091 h 2922431"/>
                <a:gd name="connsiteX149" fmla="*/ 394346 w 3951653"/>
                <a:gd name="connsiteY149" fmla="*/ 1303027 h 2922431"/>
                <a:gd name="connsiteX150" fmla="*/ 464328 w 3951653"/>
                <a:gd name="connsiteY150" fmla="*/ 1389139 h 2922431"/>
                <a:gd name="connsiteX151" fmla="*/ 394346 w 3951653"/>
                <a:gd name="connsiteY151" fmla="*/ 1475252 h 2922431"/>
                <a:gd name="connsiteX152" fmla="*/ 324364 w 3951653"/>
                <a:gd name="connsiteY152" fmla="*/ 1389139 h 2922431"/>
                <a:gd name="connsiteX153" fmla="*/ 394346 w 3951653"/>
                <a:gd name="connsiteY153" fmla="*/ 1303027 h 2922431"/>
                <a:gd name="connsiteX154" fmla="*/ 1584951 w 3951653"/>
                <a:gd name="connsiteY154" fmla="*/ 1184397 h 2922431"/>
                <a:gd name="connsiteX155" fmla="*/ 1057908 w 3951653"/>
                <a:gd name="connsiteY155" fmla="*/ 2502857 h 2922431"/>
                <a:gd name="connsiteX156" fmla="*/ 1523378 w 3951653"/>
                <a:gd name="connsiteY156" fmla="*/ 2559844 h 2922431"/>
                <a:gd name="connsiteX157" fmla="*/ 1933739 w 3951653"/>
                <a:gd name="connsiteY157" fmla="*/ 1517606 h 2922431"/>
                <a:gd name="connsiteX158" fmla="*/ 1584951 w 3951653"/>
                <a:gd name="connsiteY158" fmla="*/ 1184397 h 2922431"/>
                <a:gd name="connsiteX159" fmla="*/ 405497 w 3951653"/>
                <a:gd name="connsiteY159" fmla="*/ 1063408 h 2922431"/>
                <a:gd name="connsiteX160" fmla="*/ 438833 w 3951653"/>
                <a:gd name="connsiteY160" fmla="*/ 1168585 h 2922431"/>
                <a:gd name="connsiteX161" fmla="*/ 306496 w 3951653"/>
                <a:gd name="connsiteY161" fmla="*/ 1223354 h 2922431"/>
                <a:gd name="connsiteX162" fmla="*/ 251323 w 3951653"/>
                <a:gd name="connsiteY162" fmla="*/ 1105347 h 2922431"/>
                <a:gd name="connsiteX163" fmla="*/ 289827 w 3951653"/>
                <a:gd name="connsiteY163" fmla="*/ 1094364 h 2922431"/>
                <a:gd name="connsiteX164" fmla="*/ 405497 w 3951653"/>
                <a:gd name="connsiteY164" fmla="*/ 1063408 h 2922431"/>
                <a:gd name="connsiteX165" fmla="*/ 1358748 w 3951653"/>
                <a:gd name="connsiteY165" fmla="*/ 992093 h 2922431"/>
                <a:gd name="connsiteX166" fmla="*/ 1214732 w 3951653"/>
                <a:gd name="connsiteY166" fmla="*/ 1138002 h 2922431"/>
                <a:gd name="connsiteX167" fmla="*/ 1358747 w 3951653"/>
                <a:gd name="connsiteY167" fmla="*/ 1283911 h 2922431"/>
                <a:gd name="connsiteX168" fmla="*/ 1502763 w 3951653"/>
                <a:gd name="connsiteY168" fmla="*/ 1138003 h 2922431"/>
                <a:gd name="connsiteX169" fmla="*/ 1358748 w 3951653"/>
                <a:gd name="connsiteY169" fmla="*/ 992093 h 2922431"/>
                <a:gd name="connsiteX170" fmla="*/ 1287889 w 3951653"/>
                <a:gd name="connsiteY170" fmla="*/ 812101 h 2922431"/>
                <a:gd name="connsiteX171" fmla="*/ 1586339 w 3951653"/>
                <a:gd name="connsiteY171" fmla="*/ 926401 h 2922431"/>
                <a:gd name="connsiteX172" fmla="*/ 1586093 w 3951653"/>
                <a:gd name="connsiteY172" fmla="*/ 1014410 h 2922431"/>
                <a:gd name="connsiteX173" fmla="*/ 2054578 w 3951653"/>
                <a:gd name="connsiteY173" fmla="*/ 1474785 h 2922431"/>
                <a:gd name="connsiteX174" fmla="*/ 1597377 w 3951653"/>
                <a:gd name="connsiteY174" fmla="*/ 2671183 h 2922431"/>
                <a:gd name="connsiteX175" fmla="*/ 967214 w 3951653"/>
                <a:gd name="connsiteY175" fmla="*/ 2653602 h 2922431"/>
                <a:gd name="connsiteX176" fmla="*/ 891013 w 3951653"/>
                <a:gd name="connsiteY176" fmla="*/ 2704402 h 2922431"/>
                <a:gd name="connsiteX177" fmla="*/ 585968 w 3951653"/>
                <a:gd name="connsiteY177" fmla="*/ 2572757 h 2922431"/>
                <a:gd name="connsiteX178" fmla="*/ 1287889 w 3951653"/>
                <a:gd name="connsiteY178" fmla="*/ 812101 h 2922431"/>
                <a:gd name="connsiteX179" fmla="*/ 843388 w 3951653"/>
                <a:gd name="connsiteY179" fmla="*/ 697804 h 2922431"/>
                <a:gd name="connsiteX180" fmla="*/ 1081514 w 3951653"/>
                <a:gd name="connsiteY180" fmla="*/ 783529 h 2922431"/>
                <a:gd name="connsiteX181" fmla="*/ 1119950 w 3951653"/>
                <a:gd name="connsiteY181" fmla="*/ 731107 h 2922431"/>
                <a:gd name="connsiteX182" fmla="*/ 1221478 w 3951653"/>
                <a:gd name="connsiteY182" fmla="*/ 768758 h 2922431"/>
                <a:gd name="connsiteX183" fmla="*/ 523973 w 3951653"/>
                <a:gd name="connsiteY183" fmla="*/ 2544684 h 2922431"/>
                <a:gd name="connsiteX184" fmla="*/ 431971 w 3951653"/>
                <a:gd name="connsiteY184" fmla="*/ 2500684 h 2922431"/>
                <a:gd name="connsiteX185" fmla="*/ 433814 w 3951653"/>
                <a:gd name="connsiteY185" fmla="*/ 2434530 h 2922431"/>
                <a:gd name="connsiteX186" fmla="*/ 198863 w 3951653"/>
                <a:gd name="connsiteY186" fmla="*/ 2304353 h 2922431"/>
                <a:gd name="connsiteX187" fmla="*/ 275064 w 3951653"/>
                <a:gd name="connsiteY187" fmla="*/ 2101154 h 2922431"/>
                <a:gd name="connsiteX188" fmla="*/ 551289 w 3951653"/>
                <a:gd name="connsiteY188" fmla="*/ 2158304 h 2922431"/>
                <a:gd name="connsiteX189" fmla="*/ 976738 w 3951653"/>
                <a:gd name="connsiteY189" fmla="*/ 1075629 h 2922431"/>
                <a:gd name="connsiteX190" fmla="*/ 735438 w 3951653"/>
                <a:gd name="connsiteY190" fmla="*/ 901004 h 2922431"/>
                <a:gd name="connsiteX191" fmla="*/ 843388 w 3951653"/>
                <a:gd name="connsiteY191" fmla="*/ 697804 h 2922431"/>
                <a:gd name="connsiteX192" fmla="*/ 242980 w 3951653"/>
                <a:gd name="connsiteY192" fmla="*/ 112486 h 2922431"/>
                <a:gd name="connsiteX193" fmla="*/ 394801 w 3951653"/>
                <a:gd name="connsiteY193" fmla="*/ 224085 h 2922431"/>
                <a:gd name="connsiteX194" fmla="*/ 400738 w 3951653"/>
                <a:gd name="connsiteY194" fmla="*/ 256697 h 2922431"/>
                <a:gd name="connsiteX195" fmla="*/ 440959 w 3951653"/>
                <a:gd name="connsiteY195" fmla="*/ 226623 h 2922431"/>
                <a:gd name="connsiteX196" fmla="*/ 505094 w 3951653"/>
                <a:gd name="connsiteY196" fmla="*/ 212264 h 2922431"/>
                <a:gd name="connsiteX197" fmla="*/ 656915 w 3951653"/>
                <a:gd name="connsiteY197" fmla="*/ 323864 h 2922431"/>
                <a:gd name="connsiteX198" fmla="*/ 663539 w 3951653"/>
                <a:gd name="connsiteY198" fmla="*/ 360256 h 2922431"/>
                <a:gd name="connsiteX199" fmla="*/ 673915 w 3951653"/>
                <a:gd name="connsiteY199" fmla="*/ 343187 h 2922431"/>
                <a:gd name="connsiteX200" fmla="*/ 748170 w 3951653"/>
                <a:gd name="connsiteY200" fmla="*/ 309079 h 2922431"/>
                <a:gd name="connsiteX201" fmla="*/ 853181 w 3951653"/>
                <a:gd name="connsiteY201" fmla="*/ 425533 h 2922431"/>
                <a:gd name="connsiteX202" fmla="*/ 748169 w 3951653"/>
                <a:gd name="connsiteY202" fmla="*/ 541989 h 2922431"/>
                <a:gd name="connsiteX203" fmla="*/ 707295 w 3951653"/>
                <a:gd name="connsiteY203" fmla="*/ 532836 h 2922431"/>
                <a:gd name="connsiteX204" fmla="*/ 696429 w 3951653"/>
                <a:gd name="connsiteY204" fmla="*/ 524713 h 2922431"/>
                <a:gd name="connsiteX205" fmla="*/ 691585 w 3951653"/>
                <a:gd name="connsiteY205" fmla="*/ 551323 h 2922431"/>
                <a:gd name="connsiteX206" fmla="*/ 594826 w 3951653"/>
                <a:gd name="connsiteY206" fmla="*/ 622449 h 2922431"/>
                <a:gd name="connsiteX207" fmla="*/ 568123 w 3951653"/>
                <a:gd name="connsiteY207" fmla="*/ 616471 h 2922431"/>
                <a:gd name="connsiteX208" fmla="*/ 567828 w 3951653"/>
                <a:gd name="connsiteY208" fmla="*/ 618092 h 2922431"/>
                <a:gd name="connsiteX209" fmla="*/ 529782 w 3951653"/>
                <a:gd name="connsiteY209" fmla="*/ 669328 h 2922431"/>
                <a:gd name="connsiteX210" fmla="*/ 518483 w 3951653"/>
                <a:gd name="connsiteY210" fmla="*/ 675352 h 2922431"/>
                <a:gd name="connsiteX211" fmla="*/ 524696 w 3951653"/>
                <a:gd name="connsiteY211" fmla="*/ 685570 h 2922431"/>
                <a:gd name="connsiteX212" fmla="*/ 532948 w 3951653"/>
                <a:gd name="connsiteY212" fmla="*/ 730900 h 2922431"/>
                <a:gd name="connsiteX213" fmla="*/ 468812 w 3951653"/>
                <a:gd name="connsiteY213" fmla="*/ 838202 h 2922431"/>
                <a:gd name="connsiteX214" fmla="*/ 452434 w 3951653"/>
                <a:gd name="connsiteY214" fmla="*/ 841869 h 2922431"/>
                <a:gd name="connsiteX215" fmla="*/ 448649 w 3951653"/>
                <a:gd name="connsiteY215" fmla="*/ 862662 h 2922431"/>
                <a:gd name="connsiteX216" fmla="*/ 392765 w 3951653"/>
                <a:gd name="connsiteY216" fmla="*/ 924634 h 2922431"/>
                <a:gd name="connsiteX217" fmla="*/ 358642 w 3951653"/>
                <a:gd name="connsiteY217" fmla="*/ 932274 h 2922431"/>
                <a:gd name="connsiteX218" fmla="*/ 366018 w 3951653"/>
                <a:gd name="connsiteY218" fmla="*/ 972796 h 2922431"/>
                <a:gd name="connsiteX219" fmla="*/ 261008 w 3951653"/>
                <a:gd name="connsiteY219" fmla="*/ 1089251 h 2922431"/>
                <a:gd name="connsiteX220" fmla="*/ 155996 w 3951653"/>
                <a:gd name="connsiteY220" fmla="*/ 972797 h 2922431"/>
                <a:gd name="connsiteX221" fmla="*/ 220133 w 3951653"/>
                <a:gd name="connsiteY221" fmla="*/ 865493 h 2922431"/>
                <a:gd name="connsiteX222" fmla="*/ 254256 w 3951653"/>
                <a:gd name="connsiteY222" fmla="*/ 857853 h 2922431"/>
                <a:gd name="connsiteX223" fmla="*/ 246879 w 3951653"/>
                <a:gd name="connsiteY223" fmla="*/ 817332 h 2922431"/>
                <a:gd name="connsiteX224" fmla="*/ 311015 w 3951653"/>
                <a:gd name="connsiteY224" fmla="*/ 710029 h 2922431"/>
                <a:gd name="connsiteX225" fmla="*/ 327394 w 3951653"/>
                <a:gd name="connsiteY225" fmla="*/ 706361 h 2922431"/>
                <a:gd name="connsiteX226" fmla="*/ 331178 w 3951653"/>
                <a:gd name="connsiteY226" fmla="*/ 685570 h 2922431"/>
                <a:gd name="connsiteX227" fmla="*/ 353683 w 3951653"/>
                <a:gd name="connsiteY227" fmla="*/ 648553 h 2922431"/>
                <a:gd name="connsiteX228" fmla="*/ 380150 w 3951653"/>
                <a:gd name="connsiteY228" fmla="*/ 628764 h 2922431"/>
                <a:gd name="connsiteX229" fmla="*/ 374311 w 3951653"/>
                <a:gd name="connsiteY229" fmla="*/ 618091 h 2922431"/>
                <a:gd name="connsiteX230" fmla="*/ 373872 w 3951653"/>
                <a:gd name="connsiteY230" fmla="*/ 615681 h 2922431"/>
                <a:gd name="connsiteX231" fmla="*/ 369166 w 3951653"/>
                <a:gd name="connsiteY231" fmla="*/ 616734 h 2922431"/>
                <a:gd name="connsiteX232" fmla="*/ 323023 w 3951653"/>
                <a:gd name="connsiteY232" fmla="*/ 608997 h 2922431"/>
                <a:gd name="connsiteX233" fmla="*/ 299293 w 3951653"/>
                <a:gd name="connsiteY233" fmla="*/ 596346 h 2922431"/>
                <a:gd name="connsiteX234" fmla="*/ 298158 w 3951653"/>
                <a:gd name="connsiteY234" fmla="*/ 602581 h 2922431"/>
                <a:gd name="connsiteX235" fmla="*/ 155175 w 3951653"/>
                <a:gd name="connsiteY235" fmla="*/ 707684 h 2922431"/>
                <a:gd name="connsiteX236" fmla="*/ 0 w 3951653"/>
                <a:gd name="connsiteY236" fmla="*/ 535598 h 2922431"/>
                <a:gd name="connsiteX237" fmla="*/ 94774 w 3951653"/>
                <a:gd name="connsiteY237" fmla="*/ 377034 h 2922431"/>
                <a:gd name="connsiteX238" fmla="*/ 97290 w 3951653"/>
                <a:gd name="connsiteY238" fmla="*/ 376470 h 2922431"/>
                <a:gd name="connsiteX239" fmla="*/ 85618 w 3951653"/>
                <a:gd name="connsiteY239" fmla="*/ 349547 h 2922431"/>
                <a:gd name="connsiteX240" fmla="*/ 78211 w 3951653"/>
                <a:gd name="connsiteY240" fmla="*/ 295210 h 2922431"/>
                <a:gd name="connsiteX241" fmla="*/ 242980 w 3951653"/>
                <a:gd name="connsiteY241" fmla="*/ 112486 h 2922431"/>
                <a:gd name="connsiteX242" fmla="*/ 744717 w 3951653"/>
                <a:gd name="connsiteY242" fmla="*/ 7286 h 2922431"/>
                <a:gd name="connsiteX243" fmla="*/ 816726 w 3951653"/>
                <a:gd name="connsiteY243" fmla="*/ 95892 h 2922431"/>
                <a:gd name="connsiteX244" fmla="*/ 744717 w 3951653"/>
                <a:gd name="connsiteY244" fmla="*/ 184496 h 2922431"/>
                <a:gd name="connsiteX245" fmla="*/ 672710 w 3951653"/>
                <a:gd name="connsiteY245" fmla="*/ 95892 h 2922431"/>
                <a:gd name="connsiteX246" fmla="*/ 744717 w 3951653"/>
                <a:gd name="connsiteY246" fmla="*/ 7286 h 2922431"/>
                <a:gd name="connsiteX247" fmla="*/ 468892 w 3951653"/>
                <a:gd name="connsiteY247" fmla="*/ 0 h 2922431"/>
                <a:gd name="connsiteX248" fmla="*/ 517648 w 3951653"/>
                <a:gd name="connsiteY248" fmla="*/ 59995 h 2922431"/>
                <a:gd name="connsiteX249" fmla="*/ 468892 w 3951653"/>
                <a:gd name="connsiteY249" fmla="*/ 119990 h 2922431"/>
                <a:gd name="connsiteX250" fmla="*/ 420135 w 3951653"/>
                <a:gd name="connsiteY250" fmla="*/ 59995 h 2922431"/>
                <a:gd name="connsiteX251" fmla="*/ 468892 w 3951653"/>
                <a:gd name="connsiteY251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21281 w 3951653"/>
                <a:gd name="connsiteY97" fmla="*/ 2311398 h 2922431"/>
                <a:gd name="connsiteX98" fmla="*/ 2515466 w 3951653"/>
                <a:gd name="connsiteY98" fmla="*/ 2319175 h 2922431"/>
                <a:gd name="connsiteX99" fmla="*/ 2336974 w 3951653"/>
                <a:gd name="connsiteY99" fmla="*/ 2385341 h 2922431"/>
                <a:gd name="connsiteX100" fmla="*/ 2321909 w 3951653"/>
                <a:gd name="connsiteY100" fmla="*/ 2381467 h 2922431"/>
                <a:gd name="connsiteX101" fmla="*/ 2197563 w 3951653"/>
                <a:gd name="connsiteY101" fmla="*/ 2212452 h 2922431"/>
                <a:gd name="connsiteX102" fmla="*/ 1599382 w 3951653"/>
                <a:gd name="connsiteY102" fmla="*/ 1876398 h 2922431"/>
                <a:gd name="connsiteX103" fmla="*/ 1616049 w 3951653"/>
                <a:gd name="connsiteY103" fmla="*/ 1950619 h 2922431"/>
                <a:gd name="connsiteX104" fmla="*/ 1548006 w 3951653"/>
                <a:gd name="connsiteY104" fmla="*/ 2003007 h 2922431"/>
                <a:gd name="connsiteX105" fmla="*/ 1493239 w 3951653"/>
                <a:gd name="connsiteY105" fmla="*/ 1890685 h 2922431"/>
                <a:gd name="connsiteX106" fmla="*/ 1599382 w 3951653"/>
                <a:gd name="connsiteY106" fmla="*/ 1876398 h 2922431"/>
                <a:gd name="connsiteX107" fmla="*/ 1732390 w 3951653"/>
                <a:gd name="connsiteY107" fmla="*/ 1863029 h 2922431"/>
                <a:gd name="connsiteX108" fmla="*/ 1738740 w 3951653"/>
                <a:gd name="connsiteY108" fmla="*/ 1869378 h 2922431"/>
                <a:gd name="connsiteX109" fmla="*/ 1732390 w 3951653"/>
                <a:gd name="connsiteY109" fmla="*/ 1901128 h 2922431"/>
                <a:gd name="connsiteX110" fmla="*/ 1710165 w 3951653"/>
                <a:gd name="connsiteY110" fmla="*/ 1897953 h 2922431"/>
                <a:gd name="connsiteX111" fmla="*/ 1694289 w 3951653"/>
                <a:gd name="connsiteY111" fmla="*/ 1872553 h 2922431"/>
                <a:gd name="connsiteX112" fmla="*/ 1713340 w 3951653"/>
                <a:gd name="connsiteY112" fmla="*/ 1866203 h 2922431"/>
                <a:gd name="connsiteX113" fmla="*/ 1732390 w 3951653"/>
                <a:gd name="connsiteY113" fmla="*/ 1863029 h 2922431"/>
                <a:gd name="connsiteX114" fmla="*/ 1949151 w 3951653"/>
                <a:gd name="connsiteY114" fmla="*/ 2422632 h 2922431"/>
                <a:gd name="connsiteX115" fmla="*/ 3058294 w 3951653"/>
                <a:gd name="connsiteY115" fmla="*/ 2231734 h 2922431"/>
                <a:gd name="connsiteX116" fmla="*/ 3002716 w 3951653"/>
                <a:gd name="connsiteY116" fmla="*/ 2294561 h 2922431"/>
                <a:gd name="connsiteX117" fmla="*/ 3730550 w 3951653"/>
                <a:gd name="connsiteY117" fmla="*/ 2281715 h 2922431"/>
                <a:gd name="connsiteX118" fmla="*/ 3951653 w 3951653"/>
                <a:gd name="connsiteY118" fmla="*/ 2395278 h 2922431"/>
                <a:gd name="connsiteX119" fmla="*/ 3814637 w 3951653"/>
                <a:gd name="connsiteY119" fmla="*/ 2485460 h 2922431"/>
                <a:gd name="connsiteX120" fmla="*/ 3649111 w 3951653"/>
                <a:gd name="connsiteY120" fmla="*/ 2468545 h 2922431"/>
                <a:gd name="connsiteX121" fmla="*/ 1947435 w 3951653"/>
                <a:gd name="connsiteY121" fmla="*/ 2545097 h 2922431"/>
                <a:gd name="connsiteX122" fmla="*/ 1949151 w 3951653"/>
                <a:gd name="connsiteY122" fmla="*/ 2422632 h 2922431"/>
                <a:gd name="connsiteX123" fmla="*/ 1000369 w 3951653"/>
                <a:gd name="connsiteY123" fmla="*/ 1732290 h 2922431"/>
                <a:gd name="connsiteX124" fmla="*/ 978800 w 3951653"/>
                <a:gd name="connsiteY124" fmla="*/ 1918355 h 2922431"/>
                <a:gd name="connsiteX125" fmla="*/ 1026437 w 3951653"/>
                <a:gd name="connsiteY125" fmla="*/ 2099505 h 2922431"/>
                <a:gd name="connsiteX126" fmla="*/ 1048005 w 3951653"/>
                <a:gd name="connsiteY126" fmla="*/ 1913443 h 2922431"/>
                <a:gd name="connsiteX127" fmla="*/ 1000369 w 3951653"/>
                <a:gd name="connsiteY127" fmla="*/ 1732290 h 2922431"/>
                <a:gd name="connsiteX128" fmla="*/ 1660555 w 3951653"/>
                <a:gd name="connsiteY128" fmla="*/ 1553217 h 2922431"/>
                <a:gd name="connsiteX129" fmla="*/ 1738542 w 3951653"/>
                <a:gd name="connsiteY129" fmla="*/ 1603223 h 2922431"/>
                <a:gd name="connsiteX130" fmla="*/ 1717110 w 3951653"/>
                <a:gd name="connsiteY130" fmla="*/ 1715545 h 2922431"/>
                <a:gd name="connsiteX131" fmla="*/ 1617693 w 3951653"/>
                <a:gd name="connsiteY131" fmla="*/ 1644107 h 2922431"/>
                <a:gd name="connsiteX132" fmla="*/ 1660555 w 3951653"/>
                <a:gd name="connsiteY132" fmla="*/ 1553217 h 2922431"/>
                <a:gd name="connsiteX133" fmla="*/ 1119548 w 3951653"/>
                <a:gd name="connsiteY133" fmla="*/ 1458296 h 2922431"/>
                <a:gd name="connsiteX134" fmla="*/ 1104848 w 3951653"/>
                <a:gd name="connsiteY134" fmla="*/ 1759674 h 2922431"/>
                <a:gd name="connsiteX135" fmla="*/ 1161974 w 3951653"/>
                <a:gd name="connsiteY135" fmla="*/ 2055952 h 2922431"/>
                <a:gd name="connsiteX136" fmla="*/ 1176673 w 3951653"/>
                <a:gd name="connsiteY136" fmla="*/ 1754575 h 2922431"/>
                <a:gd name="connsiteX137" fmla="*/ 1119548 w 3951653"/>
                <a:gd name="connsiteY137" fmla="*/ 1458296 h 2922431"/>
                <a:gd name="connsiteX138" fmla="*/ 578603 w 3951653"/>
                <a:gd name="connsiteY138" fmla="*/ 1457544 h 2922431"/>
                <a:gd name="connsiteX139" fmla="*/ 618108 w 3951653"/>
                <a:gd name="connsiteY139" fmla="*/ 1506154 h 2922431"/>
                <a:gd name="connsiteX140" fmla="*/ 578603 w 3951653"/>
                <a:gd name="connsiteY140" fmla="*/ 1554764 h 2922431"/>
                <a:gd name="connsiteX141" fmla="*/ 539098 w 3951653"/>
                <a:gd name="connsiteY141" fmla="*/ 1506155 h 2922431"/>
                <a:gd name="connsiteX142" fmla="*/ 578603 w 3951653"/>
                <a:gd name="connsiteY142" fmla="*/ 1457544 h 2922431"/>
                <a:gd name="connsiteX143" fmla="*/ 1212801 w 3951653"/>
                <a:gd name="connsiteY143" fmla="*/ 1457091 h 2922431"/>
                <a:gd name="connsiteX144" fmla="*/ 1219094 w 3951653"/>
                <a:gd name="connsiteY144" fmla="*/ 1644295 h 2922431"/>
                <a:gd name="connsiteX145" fmla="*/ 1293097 w 3951653"/>
                <a:gd name="connsiteY145" fmla="*/ 1816367 h 2922431"/>
                <a:gd name="connsiteX146" fmla="*/ 1286804 w 3951653"/>
                <a:gd name="connsiteY146" fmla="*/ 1629164 h 2922431"/>
                <a:gd name="connsiteX147" fmla="*/ 1212801 w 3951653"/>
                <a:gd name="connsiteY147" fmla="*/ 1457091 h 2922431"/>
                <a:gd name="connsiteX148" fmla="*/ 394346 w 3951653"/>
                <a:gd name="connsiteY148" fmla="*/ 1303027 h 2922431"/>
                <a:gd name="connsiteX149" fmla="*/ 464328 w 3951653"/>
                <a:gd name="connsiteY149" fmla="*/ 1389139 h 2922431"/>
                <a:gd name="connsiteX150" fmla="*/ 394346 w 3951653"/>
                <a:gd name="connsiteY150" fmla="*/ 1475252 h 2922431"/>
                <a:gd name="connsiteX151" fmla="*/ 324364 w 3951653"/>
                <a:gd name="connsiteY151" fmla="*/ 1389139 h 2922431"/>
                <a:gd name="connsiteX152" fmla="*/ 394346 w 3951653"/>
                <a:gd name="connsiteY152" fmla="*/ 1303027 h 2922431"/>
                <a:gd name="connsiteX153" fmla="*/ 1584951 w 3951653"/>
                <a:gd name="connsiteY153" fmla="*/ 1184397 h 2922431"/>
                <a:gd name="connsiteX154" fmla="*/ 1057908 w 3951653"/>
                <a:gd name="connsiteY154" fmla="*/ 2502857 h 2922431"/>
                <a:gd name="connsiteX155" fmla="*/ 1523378 w 3951653"/>
                <a:gd name="connsiteY155" fmla="*/ 2559844 h 2922431"/>
                <a:gd name="connsiteX156" fmla="*/ 1933739 w 3951653"/>
                <a:gd name="connsiteY156" fmla="*/ 1517606 h 2922431"/>
                <a:gd name="connsiteX157" fmla="*/ 1584951 w 3951653"/>
                <a:gd name="connsiteY157" fmla="*/ 1184397 h 2922431"/>
                <a:gd name="connsiteX158" fmla="*/ 405497 w 3951653"/>
                <a:gd name="connsiteY158" fmla="*/ 1063408 h 2922431"/>
                <a:gd name="connsiteX159" fmla="*/ 438833 w 3951653"/>
                <a:gd name="connsiteY159" fmla="*/ 1168585 h 2922431"/>
                <a:gd name="connsiteX160" fmla="*/ 306496 w 3951653"/>
                <a:gd name="connsiteY160" fmla="*/ 1223354 h 2922431"/>
                <a:gd name="connsiteX161" fmla="*/ 251323 w 3951653"/>
                <a:gd name="connsiteY161" fmla="*/ 1105347 h 2922431"/>
                <a:gd name="connsiteX162" fmla="*/ 289827 w 3951653"/>
                <a:gd name="connsiteY162" fmla="*/ 1094364 h 2922431"/>
                <a:gd name="connsiteX163" fmla="*/ 405497 w 3951653"/>
                <a:gd name="connsiteY163" fmla="*/ 1063408 h 2922431"/>
                <a:gd name="connsiteX164" fmla="*/ 1358748 w 3951653"/>
                <a:gd name="connsiteY164" fmla="*/ 992093 h 2922431"/>
                <a:gd name="connsiteX165" fmla="*/ 1214732 w 3951653"/>
                <a:gd name="connsiteY165" fmla="*/ 1138002 h 2922431"/>
                <a:gd name="connsiteX166" fmla="*/ 1358747 w 3951653"/>
                <a:gd name="connsiteY166" fmla="*/ 1283911 h 2922431"/>
                <a:gd name="connsiteX167" fmla="*/ 1502763 w 3951653"/>
                <a:gd name="connsiteY167" fmla="*/ 1138003 h 2922431"/>
                <a:gd name="connsiteX168" fmla="*/ 1358748 w 3951653"/>
                <a:gd name="connsiteY168" fmla="*/ 992093 h 2922431"/>
                <a:gd name="connsiteX169" fmla="*/ 1287889 w 3951653"/>
                <a:gd name="connsiteY169" fmla="*/ 812101 h 2922431"/>
                <a:gd name="connsiteX170" fmla="*/ 1586339 w 3951653"/>
                <a:gd name="connsiteY170" fmla="*/ 926401 h 2922431"/>
                <a:gd name="connsiteX171" fmla="*/ 1586093 w 3951653"/>
                <a:gd name="connsiteY171" fmla="*/ 1014410 h 2922431"/>
                <a:gd name="connsiteX172" fmla="*/ 2054578 w 3951653"/>
                <a:gd name="connsiteY172" fmla="*/ 1474785 h 2922431"/>
                <a:gd name="connsiteX173" fmla="*/ 1597377 w 3951653"/>
                <a:gd name="connsiteY173" fmla="*/ 2671183 h 2922431"/>
                <a:gd name="connsiteX174" fmla="*/ 967214 w 3951653"/>
                <a:gd name="connsiteY174" fmla="*/ 2653602 h 2922431"/>
                <a:gd name="connsiteX175" fmla="*/ 891013 w 3951653"/>
                <a:gd name="connsiteY175" fmla="*/ 2704402 h 2922431"/>
                <a:gd name="connsiteX176" fmla="*/ 585968 w 3951653"/>
                <a:gd name="connsiteY176" fmla="*/ 2572757 h 2922431"/>
                <a:gd name="connsiteX177" fmla="*/ 1287889 w 3951653"/>
                <a:gd name="connsiteY177" fmla="*/ 812101 h 2922431"/>
                <a:gd name="connsiteX178" fmla="*/ 843388 w 3951653"/>
                <a:gd name="connsiteY178" fmla="*/ 697804 h 2922431"/>
                <a:gd name="connsiteX179" fmla="*/ 1081514 w 3951653"/>
                <a:gd name="connsiteY179" fmla="*/ 783529 h 2922431"/>
                <a:gd name="connsiteX180" fmla="*/ 1119950 w 3951653"/>
                <a:gd name="connsiteY180" fmla="*/ 731107 h 2922431"/>
                <a:gd name="connsiteX181" fmla="*/ 1221478 w 3951653"/>
                <a:gd name="connsiteY181" fmla="*/ 768758 h 2922431"/>
                <a:gd name="connsiteX182" fmla="*/ 523973 w 3951653"/>
                <a:gd name="connsiteY182" fmla="*/ 2544684 h 2922431"/>
                <a:gd name="connsiteX183" fmla="*/ 431971 w 3951653"/>
                <a:gd name="connsiteY183" fmla="*/ 2500684 h 2922431"/>
                <a:gd name="connsiteX184" fmla="*/ 433814 w 3951653"/>
                <a:gd name="connsiteY184" fmla="*/ 2434530 h 2922431"/>
                <a:gd name="connsiteX185" fmla="*/ 198863 w 3951653"/>
                <a:gd name="connsiteY185" fmla="*/ 2304353 h 2922431"/>
                <a:gd name="connsiteX186" fmla="*/ 275064 w 3951653"/>
                <a:gd name="connsiteY186" fmla="*/ 2101154 h 2922431"/>
                <a:gd name="connsiteX187" fmla="*/ 551289 w 3951653"/>
                <a:gd name="connsiteY187" fmla="*/ 2158304 h 2922431"/>
                <a:gd name="connsiteX188" fmla="*/ 976738 w 3951653"/>
                <a:gd name="connsiteY188" fmla="*/ 1075629 h 2922431"/>
                <a:gd name="connsiteX189" fmla="*/ 735438 w 3951653"/>
                <a:gd name="connsiteY189" fmla="*/ 901004 h 2922431"/>
                <a:gd name="connsiteX190" fmla="*/ 843388 w 3951653"/>
                <a:gd name="connsiteY190" fmla="*/ 697804 h 2922431"/>
                <a:gd name="connsiteX191" fmla="*/ 242980 w 3951653"/>
                <a:gd name="connsiteY191" fmla="*/ 112486 h 2922431"/>
                <a:gd name="connsiteX192" fmla="*/ 394801 w 3951653"/>
                <a:gd name="connsiteY192" fmla="*/ 224085 h 2922431"/>
                <a:gd name="connsiteX193" fmla="*/ 400738 w 3951653"/>
                <a:gd name="connsiteY193" fmla="*/ 256697 h 2922431"/>
                <a:gd name="connsiteX194" fmla="*/ 440959 w 3951653"/>
                <a:gd name="connsiteY194" fmla="*/ 226623 h 2922431"/>
                <a:gd name="connsiteX195" fmla="*/ 505094 w 3951653"/>
                <a:gd name="connsiteY195" fmla="*/ 212264 h 2922431"/>
                <a:gd name="connsiteX196" fmla="*/ 656915 w 3951653"/>
                <a:gd name="connsiteY196" fmla="*/ 323864 h 2922431"/>
                <a:gd name="connsiteX197" fmla="*/ 663539 w 3951653"/>
                <a:gd name="connsiteY197" fmla="*/ 360256 h 2922431"/>
                <a:gd name="connsiteX198" fmla="*/ 673915 w 3951653"/>
                <a:gd name="connsiteY198" fmla="*/ 343187 h 2922431"/>
                <a:gd name="connsiteX199" fmla="*/ 748170 w 3951653"/>
                <a:gd name="connsiteY199" fmla="*/ 309079 h 2922431"/>
                <a:gd name="connsiteX200" fmla="*/ 853181 w 3951653"/>
                <a:gd name="connsiteY200" fmla="*/ 425533 h 2922431"/>
                <a:gd name="connsiteX201" fmla="*/ 748169 w 3951653"/>
                <a:gd name="connsiteY201" fmla="*/ 541989 h 2922431"/>
                <a:gd name="connsiteX202" fmla="*/ 707295 w 3951653"/>
                <a:gd name="connsiteY202" fmla="*/ 532836 h 2922431"/>
                <a:gd name="connsiteX203" fmla="*/ 696429 w 3951653"/>
                <a:gd name="connsiteY203" fmla="*/ 524713 h 2922431"/>
                <a:gd name="connsiteX204" fmla="*/ 691585 w 3951653"/>
                <a:gd name="connsiteY204" fmla="*/ 551323 h 2922431"/>
                <a:gd name="connsiteX205" fmla="*/ 594826 w 3951653"/>
                <a:gd name="connsiteY205" fmla="*/ 622449 h 2922431"/>
                <a:gd name="connsiteX206" fmla="*/ 568123 w 3951653"/>
                <a:gd name="connsiteY206" fmla="*/ 616471 h 2922431"/>
                <a:gd name="connsiteX207" fmla="*/ 567828 w 3951653"/>
                <a:gd name="connsiteY207" fmla="*/ 618092 h 2922431"/>
                <a:gd name="connsiteX208" fmla="*/ 529782 w 3951653"/>
                <a:gd name="connsiteY208" fmla="*/ 669328 h 2922431"/>
                <a:gd name="connsiteX209" fmla="*/ 518483 w 3951653"/>
                <a:gd name="connsiteY209" fmla="*/ 675352 h 2922431"/>
                <a:gd name="connsiteX210" fmla="*/ 524696 w 3951653"/>
                <a:gd name="connsiteY210" fmla="*/ 685570 h 2922431"/>
                <a:gd name="connsiteX211" fmla="*/ 532948 w 3951653"/>
                <a:gd name="connsiteY211" fmla="*/ 730900 h 2922431"/>
                <a:gd name="connsiteX212" fmla="*/ 468812 w 3951653"/>
                <a:gd name="connsiteY212" fmla="*/ 838202 h 2922431"/>
                <a:gd name="connsiteX213" fmla="*/ 452434 w 3951653"/>
                <a:gd name="connsiteY213" fmla="*/ 841869 h 2922431"/>
                <a:gd name="connsiteX214" fmla="*/ 448649 w 3951653"/>
                <a:gd name="connsiteY214" fmla="*/ 862662 h 2922431"/>
                <a:gd name="connsiteX215" fmla="*/ 392765 w 3951653"/>
                <a:gd name="connsiteY215" fmla="*/ 924634 h 2922431"/>
                <a:gd name="connsiteX216" fmla="*/ 358642 w 3951653"/>
                <a:gd name="connsiteY216" fmla="*/ 932274 h 2922431"/>
                <a:gd name="connsiteX217" fmla="*/ 366018 w 3951653"/>
                <a:gd name="connsiteY217" fmla="*/ 972796 h 2922431"/>
                <a:gd name="connsiteX218" fmla="*/ 261008 w 3951653"/>
                <a:gd name="connsiteY218" fmla="*/ 1089251 h 2922431"/>
                <a:gd name="connsiteX219" fmla="*/ 155996 w 3951653"/>
                <a:gd name="connsiteY219" fmla="*/ 972797 h 2922431"/>
                <a:gd name="connsiteX220" fmla="*/ 220133 w 3951653"/>
                <a:gd name="connsiteY220" fmla="*/ 865493 h 2922431"/>
                <a:gd name="connsiteX221" fmla="*/ 254256 w 3951653"/>
                <a:gd name="connsiteY221" fmla="*/ 857853 h 2922431"/>
                <a:gd name="connsiteX222" fmla="*/ 246879 w 3951653"/>
                <a:gd name="connsiteY222" fmla="*/ 817332 h 2922431"/>
                <a:gd name="connsiteX223" fmla="*/ 311015 w 3951653"/>
                <a:gd name="connsiteY223" fmla="*/ 710029 h 2922431"/>
                <a:gd name="connsiteX224" fmla="*/ 327394 w 3951653"/>
                <a:gd name="connsiteY224" fmla="*/ 706361 h 2922431"/>
                <a:gd name="connsiteX225" fmla="*/ 331178 w 3951653"/>
                <a:gd name="connsiteY225" fmla="*/ 685570 h 2922431"/>
                <a:gd name="connsiteX226" fmla="*/ 353683 w 3951653"/>
                <a:gd name="connsiteY226" fmla="*/ 648553 h 2922431"/>
                <a:gd name="connsiteX227" fmla="*/ 380150 w 3951653"/>
                <a:gd name="connsiteY227" fmla="*/ 628764 h 2922431"/>
                <a:gd name="connsiteX228" fmla="*/ 374311 w 3951653"/>
                <a:gd name="connsiteY228" fmla="*/ 618091 h 2922431"/>
                <a:gd name="connsiteX229" fmla="*/ 373872 w 3951653"/>
                <a:gd name="connsiteY229" fmla="*/ 615681 h 2922431"/>
                <a:gd name="connsiteX230" fmla="*/ 369166 w 3951653"/>
                <a:gd name="connsiteY230" fmla="*/ 616734 h 2922431"/>
                <a:gd name="connsiteX231" fmla="*/ 323023 w 3951653"/>
                <a:gd name="connsiteY231" fmla="*/ 608997 h 2922431"/>
                <a:gd name="connsiteX232" fmla="*/ 299293 w 3951653"/>
                <a:gd name="connsiteY232" fmla="*/ 596346 h 2922431"/>
                <a:gd name="connsiteX233" fmla="*/ 298158 w 3951653"/>
                <a:gd name="connsiteY233" fmla="*/ 602581 h 2922431"/>
                <a:gd name="connsiteX234" fmla="*/ 155175 w 3951653"/>
                <a:gd name="connsiteY234" fmla="*/ 707684 h 2922431"/>
                <a:gd name="connsiteX235" fmla="*/ 0 w 3951653"/>
                <a:gd name="connsiteY235" fmla="*/ 535598 h 2922431"/>
                <a:gd name="connsiteX236" fmla="*/ 94774 w 3951653"/>
                <a:gd name="connsiteY236" fmla="*/ 377034 h 2922431"/>
                <a:gd name="connsiteX237" fmla="*/ 97290 w 3951653"/>
                <a:gd name="connsiteY237" fmla="*/ 376470 h 2922431"/>
                <a:gd name="connsiteX238" fmla="*/ 85618 w 3951653"/>
                <a:gd name="connsiteY238" fmla="*/ 349547 h 2922431"/>
                <a:gd name="connsiteX239" fmla="*/ 78211 w 3951653"/>
                <a:gd name="connsiteY239" fmla="*/ 295210 h 2922431"/>
                <a:gd name="connsiteX240" fmla="*/ 242980 w 3951653"/>
                <a:gd name="connsiteY240" fmla="*/ 112486 h 2922431"/>
                <a:gd name="connsiteX241" fmla="*/ 744717 w 3951653"/>
                <a:gd name="connsiteY241" fmla="*/ 7286 h 2922431"/>
                <a:gd name="connsiteX242" fmla="*/ 816726 w 3951653"/>
                <a:gd name="connsiteY242" fmla="*/ 95892 h 2922431"/>
                <a:gd name="connsiteX243" fmla="*/ 744717 w 3951653"/>
                <a:gd name="connsiteY243" fmla="*/ 184496 h 2922431"/>
                <a:gd name="connsiteX244" fmla="*/ 672710 w 3951653"/>
                <a:gd name="connsiteY244" fmla="*/ 95892 h 2922431"/>
                <a:gd name="connsiteX245" fmla="*/ 744717 w 3951653"/>
                <a:gd name="connsiteY245" fmla="*/ 7286 h 2922431"/>
                <a:gd name="connsiteX246" fmla="*/ 468892 w 3951653"/>
                <a:gd name="connsiteY246" fmla="*/ 0 h 2922431"/>
                <a:gd name="connsiteX247" fmla="*/ 517648 w 3951653"/>
                <a:gd name="connsiteY247" fmla="*/ 59995 h 2922431"/>
                <a:gd name="connsiteX248" fmla="*/ 468892 w 3951653"/>
                <a:gd name="connsiteY248" fmla="*/ 119990 h 2922431"/>
                <a:gd name="connsiteX249" fmla="*/ 420135 w 3951653"/>
                <a:gd name="connsiteY249" fmla="*/ 59995 h 2922431"/>
                <a:gd name="connsiteX250" fmla="*/ 468892 w 3951653"/>
                <a:gd name="connsiteY250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197563 w 3951653"/>
                <a:gd name="connsiteY96" fmla="*/ 2212452 h 2922431"/>
                <a:gd name="connsiteX97" fmla="*/ 2521281 w 3951653"/>
                <a:gd name="connsiteY97" fmla="*/ 2311398 h 2922431"/>
                <a:gd name="connsiteX98" fmla="*/ 2515466 w 3951653"/>
                <a:gd name="connsiteY98" fmla="*/ 2319175 h 2922431"/>
                <a:gd name="connsiteX99" fmla="*/ 2336974 w 3951653"/>
                <a:gd name="connsiteY99" fmla="*/ 2385341 h 2922431"/>
                <a:gd name="connsiteX100" fmla="*/ 2197563 w 3951653"/>
                <a:gd name="connsiteY100" fmla="*/ 2212452 h 2922431"/>
                <a:gd name="connsiteX101" fmla="*/ 1599382 w 3951653"/>
                <a:gd name="connsiteY101" fmla="*/ 1876398 h 2922431"/>
                <a:gd name="connsiteX102" fmla="*/ 1616049 w 3951653"/>
                <a:gd name="connsiteY102" fmla="*/ 1950619 h 2922431"/>
                <a:gd name="connsiteX103" fmla="*/ 1548006 w 3951653"/>
                <a:gd name="connsiteY103" fmla="*/ 2003007 h 2922431"/>
                <a:gd name="connsiteX104" fmla="*/ 1493239 w 3951653"/>
                <a:gd name="connsiteY104" fmla="*/ 1890685 h 2922431"/>
                <a:gd name="connsiteX105" fmla="*/ 1599382 w 3951653"/>
                <a:gd name="connsiteY105" fmla="*/ 1876398 h 2922431"/>
                <a:gd name="connsiteX106" fmla="*/ 1732390 w 3951653"/>
                <a:gd name="connsiteY106" fmla="*/ 1863029 h 2922431"/>
                <a:gd name="connsiteX107" fmla="*/ 1738740 w 3951653"/>
                <a:gd name="connsiteY107" fmla="*/ 1869378 h 2922431"/>
                <a:gd name="connsiteX108" fmla="*/ 1732390 w 3951653"/>
                <a:gd name="connsiteY108" fmla="*/ 1901128 h 2922431"/>
                <a:gd name="connsiteX109" fmla="*/ 1710165 w 3951653"/>
                <a:gd name="connsiteY109" fmla="*/ 1897953 h 2922431"/>
                <a:gd name="connsiteX110" fmla="*/ 1694289 w 3951653"/>
                <a:gd name="connsiteY110" fmla="*/ 1872553 h 2922431"/>
                <a:gd name="connsiteX111" fmla="*/ 1713340 w 3951653"/>
                <a:gd name="connsiteY111" fmla="*/ 1866203 h 2922431"/>
                <a:gd name="connsiteX112" fmla="*/ 1732390 w 3951653"/>
                <a:gd name="connsiteY112" fmla="*/ 1863029 h 2922431"/>
                <a:gd name="connsiteX113" fmla="*/ 1949151 w 3951653"/>
                <a:gd name="connsiteY113" fmla="*/ 2422632 h 2922431"/>
                <a:gd name="connsiteX114" fmla="*/ 3058294 w 3951653"/>
                <a:gd name="connsiteY114" fmla="*/ 2231734 h 2922431"/>
                <a:gd name="connsiteX115" fmla="*/ 3002716 w 3951653"/>
                <a:gd name="connsiteY115" fmla="*/ 2294561 h 2922431"/>
                <a:gd name="connsiteX116" fmla="*/ 3730550 w 3951653"/>
                <a:gd name="connsiteY116" fmla="*/ 2281715 h 2922431"/>
                <a:gd name="connsiteX117" fmla="*/ 3951653 w 3951653"/>
                <a:gd name="connsiteY117" fmla="*/ 2395278 h 2922431"/>
                <a:gd name="connsiteX118" fmla="*/ 3814637 w 3951653"/>
                <a:gd name="connsiteY118" fmla="*/ 2485460 h 2922431"/>
                <a:gd name="connsiteX119" fmla="*/ 3649111 w 3951653"/>
                <a:gd name="connsiteY119" fmla="*/ 2468545 h 2922431"/>
                <a:gd name="connsiteX120" fmla="*/ 1947435 w 3951653"/>
                <a:gd name="connsiteY120" fmla="*/ 2545097 h 2922431"/>
                <a:gd name="connsiteX121" fmla="*/ 1949151 w 3951653"/>
                <a:gd name="connsiteY121" fmla="*/ 2422632 h 2922431"/>
                <a:gd name="connsiteX122" fmla="*/ 1000369 w 3951653"/>
                <a:gd name="connsiteY122" fmla="*/ 1732290 h 2922431"/>
                <a:gd name="connsiteX123" fmla="*/ 978800 w 3951653"/>
                <a:gd name="connsiteY123" fmla="*/ 1918355 h 2922431"/>
                <a:gd name="connsiteX124" fmla="*/ 1026437 w 3951653"/>
                <a:gd name="connsiteY124" fmla="*/ 2099505 h 2922431"/>
                <a:gd name="connsiteX125" fmla="*/ 1048005 w 3951653"/>
                <a:gd name="connsiteY125" fmla="*/ 1913443 h 2922431"/>
                <a:gd name="connsiteX126" fmla="*/ 1000369 w 3951653"/>
                <a:gd name="connsiteY126" fmla="*/ 1732290 h 2922431"/>
                <a:gd name="connsiteX127" fmla="*/ 1660555 w 3951653"/>
                <a:gd name="connsiteY127" fmla="*/ 1553217 h 2922431"/>
                <a:gd name="connsiteX128" fmla="*/ 1738542 w 3951653"/>
                <a:gd name="connsiteY128" fmla="*/ 1603223 h 2922431"/>
                <a:gd name="connsiteX129" fmla="*/ 1717110 w 3951653"/>
                <a:gd name="connsiteY129" fmla="*/ 1715545 h 2922431"/>
                <a:gd name="connsiteX130" fmla="*/ 1617693 w 3951653"/>
                <a:gd name="connsiteY130" fmla="*/ 1644107 h 2922431"/>
                <a:gd name="connsiteX131" fmla="*/ 1660555 w 3951653"/>
                <a:gd name="connsiteY131" fmla="*/ 1553217 h 2922431"/>
                <a:gd name="connsiteX132" fmla="*/ 1119548 w 3951653"/>
                <a:gd name="connsiteY132" fmla="*/ 1458296 h 2922431"/>
                <a:gd name="connsiteX133" fmla="*/ 1104848 w 3951653"/>
                <a:gd name="connsiteY133" fmla="*/ 1759674 h 2922431"/>
                <a:gd name="connsiteX134" fmla="*/ 1161974 w 3951653"/>
                <a:gd name="connsiteY134" fmla="*/ 2055952 h 2922431"/>
                <a:gd name="connsiteX135" fmla="*/ 1176673 w 3951653"/>
                <a:gd name="connsiteY135" fmla="*/ 1754575 h 2922431"/>
                <a:gd name="connsiteX136" fmla="*/ 1119548 w 3951653"/>
                <a:gd name="connsiteY136" fmla="*/ 1458296 h 2922431"/>
                <a:gd name="connsiteX137" fmla="*/ 578603 w 3951653"/>
                <a:gd name="connsiteY137" fmla="*/ 1457544 h 2922431"/>
                <a:gd name="connsiteX138" fmla="*/ 618108 w 3951653"/>
                <a:gd name="connsiteY138" fmla="*/ 1506154 h 2922431"/>
                <a:gd name="connsiteX139" fmla="*/ 578603 w 3951653"/>
                <a:gd name="connsiteY139" fmla="*/ 1554764 h 2922431"/>
                <a:gd name="connsiteX140" fmla="*/ 539098 w 3951653"/>
                <a:gd name="connsiteY140" fmla="*/ 1506155 h 2922431"/>
                <a:gd name="connsiteX141" fmla="*/ 578603 w 3951653"/>
                <a:gd name="connsiteY141" fmla="*/ 1457544 h 2922431"/>
                <a:gd name="connsiteX142" fmla="*/ 1212801 w 3951653"/>
                <a:gd name="connsiteY142" fmla="*/ 1457091 h 2922431"/>
                <a:gd name="connsiteX143" fmla="*/ 1219094 w 3951653"/>
                <a:gd name="connsiteY143" fmla="*/ 1644295 h 2922431"/>
                <a:gd name="connsiteX144" fmla="*/ 1293097 w 3951653"/>
                <a:gd name="connsiteY144" fmla="*/ 1816367 h 2922431"/>
                <a:gd name="connsiteX145" fmla="*/ 1286804 w 3951653"/>
                <a:gd name="connsiteY145" fmla="*/ 1629164 h 2922431"/>
                <a:gd name="connsiteX146" fmla="*/ 1212801 w 3951653"/>
                <a:gd name="connsiteY146" fmla="*/ 1457091 h 2922431"/>
                <a:gd name="connsiteX147" fmla="*/ 394346 w 3951653"/>
                <a:gd name="connsiteY147" fmla="*/ 1303027 h 2922431"/>
                <a:gd name="connsiteX148" fmla="*/ 464328 w 3951653"/>
                <a:gd name="connsiteY148" fmla="*/ 1389139 h 2922431"/>
                <a:gd name="connsiteX149" fmla="*/ 394346 w 3951653"/>
                <a:gd name="connsiteY149" fmla="*/ 1475252 h 2922431"/>
                <a:gd name="connsiteX150" fmla="*/ 324364 w 3951653"/>
                <a:gd name="connsiteY150" fmla="*/ 1389139 h 2922431"/>
                <a:gd name="connsiteX151" fmla="*/ 394346 w 3951653"/>
                <a:gd name="connsiteY151" fmla="*/ 1303027 h 2922431"/>
                <a:gd name="connsiteX152" fmla="*/ 1584951 w 3951653"/>
                <a:gd name="connsiteY152" fmla="*/ 1184397 h 2922431"/>
                <a:gd name="connsiteX153" fmla="*/ 1057908 w 3951653"/>
                <a:gd name="connsiteY153" fmla="*/ 2502857 h 2922431"/>
                <a:gd name="connsiteX154" fmla="*/ 1523378 w 3951653"/>
                <a:gd name="connsiteY154" fmla="*/ 2559844 h 2922431"/>
                <a:gd name="connsiteX155" fmla="*/ 1933739 w 3951653"/>
                <a:gd name="connsiteY155" fmla="*/ 1517606 h 2922431"/>
                <a:gd name="connsiteX156" fmla="*/ 1584951 w 3951653"/>
                <a:gd name="connsiteY156" fmla="*/ 1184397 h 2922431"/>
                <a:gd name="connsiteX157" fmla="*/ 405497 w 3951653"/>
                <a:gd name="connsiteY157" fmla="*/ 1063408 h 2922431"/>
                <a:gd name="connsiteX158" fmla="*/ 438833 w 3951653"/>
                <a:gd name="connsiteY158" fmla="*/ 1168585 h 2922431"/>
                <a:gd name="connsiteX159" fmla="*/ 306496 w 3951653"/>
                <a:gd name="connsiteY159" fmla="*/ 1223354 h 2922431"/>
                <a:gd name="connsiteX160" fmla="*/ 251323 w 3951653"/>
                <a:gd name="connsiteY160" fmla="*/ 1105347 h 2922431"/>
                <a:gd name="connsiteX161" fmla="*/ 289827 w 3951653"/>
                <a:gd name="connsiteY161" fmla="*/ 1094364 h 2922431"/>
                <a:gd name="connsiteX162" fmla="*/ 405497 w 3951653"/>
                <a:gd name="connsiteY162" fmla="*/ 1063408 h 2922431"/>
                <a:gd name="connsiteX163" fmla="*/ 1358748 w 3951653"/>
                <a:gd name="connsiteY163" fmla="*/ 992093 h 2922431"/>
                <a:gd name="connsiteX164" fmla="*/ 1214732 w 3951653"/>
                <a:gd name="connsiteY164" fmla="*/ 1138002 h 2922431"/>
                <a:gd name="connsiteX165" fmla="*/ 1358747 w 3951653"/>
                <a:gd name="connsiteY165" fmla="*/ 1283911 h 2922431"/>
                <a:gd name="connsiteX166" fmla="*/ 1502763 w 3951653"/>
                <a:gd name="connsiteY166" fmla="*/ 1138003 h 2922431"/>
                <a:gd name="connsiteX167" fmla="*/ 1358748 w 3951653"/>
                <a:gd name="connsiteY167" fmla="*/ 992093 h 2922431"/>
                <a:gd name="connsiteX168" fmla="*/ 1287889 w 3951653"/>
                <a:gd name="connsiteY168" fmla="*/ 812101 h 2922431"/>
                <a:gd name="connsiteX169" fmla="*/ 1586339 w 3951653"/>
                <a:gd name="connsiteY169" fmla="*/ 926401 h 2922431"/>
                <a:gd name="connsiteX170" fmla="*/ 1586093 w 3951653"/>
                <a:gd name="connsiteY170" fmla="*/ 1014410 h 2922431"/>
                <a:gd name="connsiteX171" fmla="*/ 2054578 w 3951653"/>
                <a:gd name="connsiteY171" fmla="*/ 1474785 h 2922431"/>
                <a:gd name="connsiteX172" fmla="*/ 1597377 w 3951653"/>
                <a:gd name="connsiteY172" fmla="*/ 2671183 h 2922431"/>
                <a:gd name="connsiteX173" fmla="*/ 967214 w 3951653"/>
                <a:gd name="connsiteY173" fmla="*/ 2653602 h 2922431"/>
                <a:gd name="connsiteX174" fmla="*/ 891013 w 3951653"/>
                <a:gd name="connsiteY174" fmla="*/ 2704402 h 2922431"/>
                <a:gd name="connsiteX175" fmla="*/ 585968 w 3951653"/>
                <a:gd name="connsiteY175" fmla="*/ 2572757 h 2922431"/>
                <a:gd name="connsiteX176" fmla="*/ 1287889 w 3951653"/>
                <a:gd name="connsiteY176" fmla="*/ 812101 h 2922431"/>
                <a:gd name="connsiteX177" fmla="*/ 843388 w 3951653"/>
                <a:gd name="connsiteY177" fmla="*/ 697804 h 2922431"/>
                <a:gd name="connsiteX178" fmla="*/ 1081514 w 3951653"/>
                <a:gd name="connsiteY178" fmla="*/ 783529 h 2922431"/>
                <a:gd name="connsiteX179" fmla="*/ 1119950 w 3951653"/>
                <a:gd name="connsiteY179" fmla="*/ 731107 h 2922431"/>
                <a:gd name="connsiteX180" fmla="*/ 1221478 w 3951653"/>
                <a:gd name="connsiteY180" fmla="*/ 768758 h 2922431"/>
                <a:gd name="connsiteX181" fmla="*/ 523973 w 3951653"/>
                <a:gd name="connsiteY181" fmla="*/ 2544684 h 2922431"/>
                <a:gd name="connsiteX182" fmla="*/ 431971 w 3951653"/>
                <a:gd name="connsiteY182" fmla="*/ 2500684 h 2922431"/>
                <a:gd name="connsiteX183" fmla="*/ 433814 w 3951653"/>
                <a:gd name="connsiteY183" fmla="*/ 2434530 h 2922431"/>
                <a:gd name="connsiteX184" fmla="*/ 198863 w 3951653"/>
                <a:gd name="connsiteY184" fmla="*/ 2304353 h 2922431"/>
                <a:gd name="connsiteX185" fmla="*/ 275064 w 3951653"/>
                <a:gd name="connsiteY185" fmla="*/ 2101154 h 2922431"/>
                <a:gd name="connsiteX186" fmla="*/ 551289 w 3951653"/>
                <a:gd name="connsiteY186" fmla="*/ 2158304 h 2922431"/>
                <a:gd name="connsiteX187" fmla="*/ 976738 w 3951653"/>
                <a:gd name="connsiteY187" fmla="*/ 1075629 h 2922431"/>
                <a:gd name="connsiteX188" fmla="*/ 735438 w 3951653"/>
                <a:gd name="connsiteY188" fmla="*/ 901004 h 2922431"/>
                <a:gd name="connsiteX189" fmla="*/ 843388 w 3951653"/>
                <a:gd name="connsiteY189" fmla="*/ 697804 h 2922431"/>
                <a:gd name="connsiteX190" fmla="*/ 242980 w 3951653"/>
                <a:gd name="connsiteY190" fmla="*/ 112486 h 2922431"/>
                <a:gd name="connsiteX191" fmla="*/ 394801 w 3951653"/>
                <a:gd name="connsiteY191" fmla="*/ 224085 h 2922431"/>
                <a:gd name="connsiteX192" fmla="*/ 400738 w 3951653"/>
                <a:gd name="connsiteY192" fmla="*/ 256697 h 2922431"/>
                <a:gd name="connsiteX193" fmla="*/ 440959 w 3951653"/>
                <a:gd name="connsiteY193" fmla="*/ 226623 h 2922431"/>
                <a:gd name="connsiteX194" fmla="*/ 505094 w 3951653"/>
                <a:gd name="connsiteY194" fmla="*/ 212264 h 2922431"/>
                <a:gd name="connsiteX195" fmla="*/ 656915 w 3951653"/>
                <a:gd name="connsiteY195" fmla="*/ 323864 h 2922431"/>
                <a:gd name="connsiteX196" fmla="*/ 663539 w 3951653"/>
                <a:gd name="connsiteY196" fmla="*/ 360256 h 2922431"/>
                <a:gd name="connsiteX197" fmla="*/ 673915 w 3951653"/>
                <a:gd name="connsiteY197" fmla="*/ 343187 h 2922431"/>
                <a:gd name="connsiteX198" fmla="*/ 748170 w 3951653"/>
                <a:gd name="connsiteY198" fmla="*/ 309079 h 2922431"/>
                <a:gd name="connsiteX199" fmla="*/ 853181 w 3951653"/>
                <a:gd name="connsiteY199" fmla="*/ 425533 h 2922431"/>
                <a:gd name="connsiteX200" fmla="*/ 748169 w 3951653"/>
                <a:gd name="connsiteY200" fmla="*/ 541989 h 2922431"/>
                <a:gd name="connsiteX201" fmla="*/ 707295 w 3951653"/>
                <a:gd name="connsiteY201" fmla="*/ 532836 h 2922431"/>
                <a:gd name="connsiteX202" fmla="*/ 696429 w 3951653"/>
                <a:gd name="connsiteY202" fmla="*/ 524713 h 2922431"/>
                <a:gd name="connsiteX203" fmla="*/ 691585 w 3951653"/>
                <a:gd name="connsiteY203" fmla="*/ 551323 h 2922431"/>
                <a:gd name="connsiteX204" fmla="*/ 594826 w 3951653"/>
                <a:gd name="connsiteY204" fmla="*/ 622449 h 2922431"/>
                <a:gd name="connsiteX205" fmla="*/ 568123 w 3951653"/>
                <a:gd name="connsiteY205" fmla="*/ 616471 h 2922431"/>
                <a:gd name="connsiteX206" fmla="*/ 567828 w 3951653"/>
                <a:gd name="connsiteY206" fmla="*/ 618092 h 2922431"/>
                <a:gd name="connsiteX207" fmla="*/ 529782 w 3951653"/>
                <a:gd name="connsiteY207" fmla="*/ 669328 h 2922431"/>
                <a:gd name="connsiteX208" fmla="*/ 518483 w 3951653"/>
                <a:gd name="connsiteY208" fmla="*/ 675352 h 2922431"/>
                <a:gd name="connsiteX209" fmla="*/ 524696 w 3951653"/>
                <a:gd name="connsiteY209" fmla="*/ 685570 h 2922431"/>
                <a:gd name="connsiteX210" fmla="*/ 532948 w 3951653"/>
                <a:gd name="connsiteY210" fmla="*/ 730900 h 2922431"/>
                <a:gd name="connsiteX211" fmla="*/ 468812 w 3951653"/>
                <a:gd name="connsiteY211" fmla="*/ 838202 h 2922431"/>
                <a:gd name="connsiteX212" fmla="*/ 452434 w 3951653"/>
                <a:gd name="connsiteY212" fmla="*/ 841869 h 2922431"/>
                <a:gd name="connsiteX213" fmla="*/ 448649 w 3951653"/>
                <a:gd name="connsiteY213" fmla="*/ 862662 h 2922431"/>
                <a:gd name="connsiteX214" fmla="*/ 392765 w 3951653"/>
                <a:gd name="connsiteY214" fmla="*/ 924634 h 2922431"/>
                <a:gd name="connsiteX215" fmla="*/ 358642 w 3951653"/>
                <a:gd name="connsiteY215" fmla="*/ 932274 h 2922431"/>
                <a:gd name="connsiteX216" fmla="*/ 366018 w 3951653"/>
                <a:gd name="connsiteY216" fmla="*/ 972796 h 2922431"/>
                <a:gd name="connsiteX217" fmla="*/ 261008 w 3951653"/>
                <a:gd name="connsiteY217" fmla="*/ 1089251 h 2922431"/>
                <a:gd name="connsiteX218" fmla="*/ 155996 w 3951653"/>
                <a:gd name="connsiteY218" fmla="*/ 972797 h 2922431"/>
                <a:gd name="connsiteX219" fmla="*/ 220133 w 3951653"/>
                <a:gd name="connsiteY219" fmla="*/ 865493 h 2922431"/>
                <a:gd name="connsiteX220" fmla="*/ 254256 w 3951653"/>
                <a:gd name="connsiteY220" fmla="*/ 857853 h 2922431"/>
                <a:gd name="connsiteX221" fmla="*/ 246879 w 3951653"/>
                <a:gd name="connsiteY221" fmla="*/ 817332 h 2922431"/>
                <a:gd name="connsiteX222" fmla="*/ 311015 w 3951653"/>
                <a:gd name="connsiteY222" fmla="*/ 710029 h 2922431"/>
                <a:gd name="connsiteX223" fmla="*/ 327394 w 3951653"/>
                <a:gd name="connsiteY223" fmla="*/ 706361 h 2922431"/>
                <a:gd name="connsiteX224" fmla="*/ 331178 w 3951653"/>
                <a:gd name="connsiteY224" fmla="*/ 685570 h 2922431"/>
                <a:gd name="connsiteX225" fmla="*/ 353683 w 3951653"/>
                <a:gd name="connsiteY225" fmla="*/ 648553 h 2922431"/>
                <a:gd name="connsiteX226" fmla="*/ 380150 w 3951653"/>
                <a:gd name="connsiteY226" fmla="*/ 628764 h 2922431"/>
                <a:gd name="connsiteX227" fmla="*/ 374311 w 3951653"/>
                <a:gd name="connsiteY227" fmla="*/ 618091 h 2922431"/>
                <a:gd name="connsiteX228" fmla="*/ 373872 w 3951653"/>
                <a:gd name="connsiteY228" fmla="*/ 615681 h 2922431"/>
                <a:gd name="connsiteX229" fmla="*/ 369166 w 3951653"/>
                <a:gd name="connsiteY229" fmla="*/ 616734 h 2922431"/>
                <a:gd name="connsiteX230" fmla="*/ 323023 w 3951653"/>
                <a:gd name="connsiteY230" fmla="*/ 608997 h 2922431"/>
                <a:gd name="connsiteX231" fmla="*/ 299293 w 3951653"/>
                <a:gd name="connsiteY231" fmla="*/ 596346 h 2922431"/>
                <a:gd name="connsiteX232" fmla="*/ 298158 w 3951653"/>
                <a:gd name="connsiteY232" fmla="*/ 602581 h 2922431"/>
                <a:gd name="connsiteX233" fmla="*/ 155175 w 3951653"/>
                <a:gd name="connsiteY233" fmla="*/ 707684 h 2922431"/>
                <a:gd name="connsiteX234" fmla="*/ 0 w 3951653"/>
                <a:gd name="connsiteY234" fmla="*/ 535598 h 2922431"/>
                <a:gd name="connsiteX235" fmla="*/ 94774 w 3951653"/>
                <a:gd name="connsiteY235" fmla="*/ 377034 h 2922431"/>
                <a:gd name="connsiteX236" fmla="*/ 97290 w 3951653"/>
                <a:gd name="connsiteY236" fmla="*/ 376470 h 2922431"/>
                <a:gd name="connsiteX237" fmla="*/ 85618 w 3951653"/>
                <a:gd name="connsiteY237" fmla="*/ 349547 h 2922431"/>
                <a:gd name="connsiteX238" fmla="*/ 78211 w 3951653"/>
                <a:gd name="connsiteY238" fmla="*/ 295210 h 2922431"/>
                <a:gd name="connsiteX239" fmla="*/ 242980 w 3951653"/>
                <a:gd name="connsiteY239" fmla="*/ 112486 h 2922431"/>
                <a:gd name="connsiteX240" fmla="*/ 744717 w 3951653"/>
                <a:gd name="connsiteY240" fmla="*/ 7286 h 2922431"/>
                <a:gd name="connsiteX241" fmla="*/ 816726 w 3951653"/>
                <a:gd name="connsiteY241" fmla="*/ 95892 h 2922431"/>
                <a:gd name="connsiteX242" fmla="*/ 744717 w 3951653"/>
                <a:gd name="connsiteY242" fmla="*/ 184496 h 2922431"/>
                <a:gd name="connsiteX243" fmla="*/ 672710 w 3951653"/>
                <a:gd name="connsiteY243" fmla="*/ 95892 h 2922431"/>
                <a:gd name="connsiteX244" fmla="*/ 744717 w 3951653"/>
                <a:gd name="connsiteY244" fmla="*/ 7286 h 2922431"/>
                <a:gd name="connsiteX245" fmla="*/ 468892 w 3951653"/>
                <a:gd name="connsiteY245" fmla="*/ 0 h 2922431"/>
                <a:gd name="connsiteX246" fmla="*/ 517648 w 3951653"/>
                <a:gd name="connsiteY246" fmla="*/ 59995 h 2922431"/>
                <a:gd name="connsiteX247" fmla="*/ 468892 w 3951653"/>
                <a:gd name="connsiteY247" fmla="*/ 119990 h 2922431"/>
                <a:gd name="connsiteX248" fmla="*/ 420135 w 3951653"/>
                <a:gd name="connsiteY248" fmla="*/ 59995 h 2922431"/>
                <a:gd name="connsiteX249" fmla="*/ 468892 w 3951653"/>
                <a:gd name="connsiteY249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336974 w 3951653"/>
                <a:gd name="connsiteY96" fmla="*/ 2385341 h 2922431"/>
                <a:gd name="connsiteX97" fmla="*/ 2521281 w 3951653"/>
                <a:gd name="connsiteY97" fmla="*/ 2311398 h 2922431"/>
                <a:gd name="connsiteX98" fmla="*/ 2515466 w 3951653"/>
                <a:gd name="connsiteY98" fmla="*/ 2319175 h 2922431"/>
                <a:gd name="connsiteX99" fmla="*/ 2336974 w 3951653"/>
                <a:gd name="connsiteY99" fmla="*/ 2385341 h 2922431"/>
                <a:gd name="connsiteX100" fmla="*/ 1599382 w 3951653"/>
                <a:gd name="connsiteY100" fmla="*/ 1876398 h 2922431"/>
                <a:gd name="connsiteX101" fmla="*/ 1616049 w 3951653"/>
                <a:gd name="connsiteY101" fmla="*/ 1950619 h 2922431"/>
                <a:gd name="connsiteX102" fmla="*/ 1548006 w 3951653"/>
                <a:gd name="connsiteY102" fmla="*/ 2003007 h 2922431"/>
                <a:gd name="connsiteX103" fmla="*/ 1493239 w 3951653"/>
                <a:gd name="connsiteY103" fmla="*/ 1890685 h 2922431"/>
                <a:gd name="connsiteX104" fmla="*/ 1599382 w 3951653"/>
                <a:gd name="connsiteY104" fmla="*/ 1876398 h 2922431"/>
                <a:gd name="connsiteX105" fmla="*/ 1732390 w 3951653"/>
                <a:gd name="connsiteY105" fmla="*/ 1863029 h 2922431"/>
                <a:gd name="connsiteX106" fmla="*/ 1738740 w 3951653"/>
                <a:gd name="connsiteY106" fmla="*/ 1869378 h 2922431"/>
                <a:gd name="connsiteX107" fmla="*/ 1732390 w 3951653"/>
                <a:gd name="connsiteY107" fmla="*/ 1901128 h 2922431"/>
                <a:gd name="connsiteX108" fmla="*/ 1710165 w 3951653"/>
                <a:gd name="connsiteY108" fmla="*/ 1897953 h 2922431"/>
                <a:gd name="connsiteX109" fmla="*/ 1694289 w 3951653"/>
                <a:gd name="connsiteY109" fmla="*/ 1872553 h 2922431"/>
                <a:gd name="connsiteX110" fmla="*/ 1713340 w 3951653"/>
                <a:gd name="connsiteY110" fmla="*/ 1866203 h 2922431"/>
                <a:gd name="connsiteX111" fmla="*/ 1732390 w 3951653"/>
                <a:gd name="connsiteY111" fmla="*/ 1863029 h 2922431"/>
                <a:gd name="connsiteX112" fmla="*/ 1949151 w 3951653"/>
                <a:gd name="connsiteY112" fmla="*/ 2422632 h 2922431"/>
                <a:gd name="connsiteX113" fmla="*/ 3058294 w 3951653"/>
                <a:gd name="connsiteY113" fmla="*/ 2231734 h 2922431"/>
                <a:gd name="connsiteX114" fmla="*/ 3002716 w 3951653"/>
                <a:gd name="connsiteY114" fmla="*/ 2294561 h 2922431"/>
                <a:gd name="connsiteX115" fmla="*/ 3730550 w 3951653"/>
                <a:gd name="connsiteY115" fmla="*/ 2281715 h 2922431"/>
                <a:gd name="connsiteX116" fmla="*/ 3951653 w 3951653"/>
                <a:gd name="connsiteY116" fmla="*/ 2395278 h 2922431"/>
                <a:gd name="connsiteX117" fmla="*/ 3814637 w 3951653"/>
                <a:gd name="connsiteY117" fmla="*/ 2485460 h 2922431"/>
                <a:gd name="connsiteX118" fmla="*/ 3649111 w 3951653"/>
                <a:gd name="connsiteY118" fmla="*/ 2468545 h 2922431"/>
                <a:gd name="connsiteX119" fmla="*/ 1947435 w 3951653"/>
                <a:gd name="connsiteY119" fmla="*/ 2545097 h 2922431"/>
                <a:gd name="connsiteX120" fmla="*/ 1949151 w 3951653"/>
                <a:gd name="connsiteY120" fmla="*/ 2422632 h 2922431"/>
                <a:gd name="connsiteX121" fmla="*/ 1000369 w 3951653"/>
                <a:gd name="connsiteY121" fmla="*/ 1732290 h 2922431"/>
                <a:gd name="connsiteX122" fmla="*/ 978800 w 3951653"/>
                <a:gd name="connsiteY122" fmla="*/ 1918355 h 2922431"/>
                <a:gd name="connsiteX123" fmla="*/ 1026437 w 3951653"/>
                <a:gd name="connsiteY123" fmla="*/ 2099505 h 2922431"/>
                <a:gd name="connsiteX124" fmla="*/ 1048005 w 3951653"/>
                <a:gd name="connsiteY124" fmla="*/ 1913443 h 2922431"/>
                <a:gd name="connsiteX125" fmla="*/ 1000369 w 3951653"/>
                <a:gd name="connsiteY125" fmla="*/ 1732290 h 2922431"/>
                <a:gd name="connsiteX126" fmla="*/ 1660555 w 3951653"/>
                <a:gd name="connsiteY126" fmla="*/ 1553217 h 2922431"/>
                <a:gd name="connsiteX127" fmla="*/ 1738542 w 3951653"/>
                <a:gd name="connsiteY127" fmla="*/ 1603223 h 2922431"/>
                <a:gd name="connsiteX128" fmla="*/ 1717110 w 3951653"/>
                <a:gd name="connsiteY128" fmla="*/ 1715545 h 2922431"/>
                <a:gd name="connsiteX129" fmla="*/ 1617693 w 3951653"/>
                <a:gd name="connsiteY129" fmla="*/ 1644107 h 2922431"/>
                <a:gd name="connsiteX130" fmla="*/ 1660555 w 3951653"/>
                <a:gd name="connsiteY130" fmla="*/ 1553217 h 2922431"/>
                <a:gd name="connsiteX131" fmla="*/ 1119548 w 3951653"/>
                <a:gd name="connsiteY131" fmla="*/ 1458296 h 2922431"/>
                <a:gd name="connsiteX132" fmla="*/ 1104848 w 3951653"/>
                <a:gd name="connsiteY132" fmla="*/ 1759674 h 2922431"/>
                <a:gd name="connsiteX133" fmla="*/ 1161974 w 3951653"/>
                <a:gd name="connsiteY133" fmla="*/ 2055952 h 2922431"/>
                <a:gd name="connsiteX134" fmla="*/ 1176673 w 3951653"/>
                <a:gd name="connsiteY134" fmla="*/ 1754575 h 2922431"/>
                <a:gd name="connsiteX135" fmla="*/ 1119548 w 3951653"/>
                <a:gd name="connsiteY135" fmla="*/ 1458296 h 2922431"/>
                <a:gd name="connsiteX136" fmla="*/ 578603 w 3951653"/>
                <a:gd name="connsiteY136" fmla="*/ 1457544 h 2922431"/>
                <a:gd name="connsiteX137" fmla="*/ 618108 w 3951653"/>
                <a:gd name="connsiteY137" fmla="*/ 1506154 h 2922431"/>
                <a:gd name="connsiteX138" fmla="*/ 578603 w 3951653"/>
                <a:gd name="connsiteY138" fmla="*/ 1554764 h 2922431"/>
                <a:gd name="connsiteX139" fmla="*/ 539098 w 3951653"/>
                <a:gd name="connsiteY139" fmla="*/ 1506155 h 2922431"/>
                <a:gd name="connsiteX140" fmla="*/ 578603 w 3951653"/>
                <a:gd name="connsiteY140" fmla="*/ 1457544 h 2922431"/>
                <a:gd name="connsiteX141" fmla="*/ 1212801 w 3951653"/>
                <a:gd name="connsiteY141" fmla="*/ 1457091 h 2922431"/>
                <a:gd name="connsiteX142" fmla="*/ 1219094 w 3951653"/>
                <a:gd name="connsiteY142" fmla="*/ 1644295 h 2922431"/>
                <a:gd name="connsiteX143" fmla="*/ 1293097 w 3951653"/>
                <a:gd name="connsiteY143" fmla="*/ 1816367 h 2922431"/>
                <a:gd name="connsiteX144" fmla="*/ 1286804 w 3951653"/>
                <a:gd name="connsiteY144" fmla="*/ 1629164 h 2922431"/>
                <a:gd name="connsiteX145" fmla="*/ 1212801 w 3951653"/>
                <a:gd name="connsiteY145" fmla="*/ 1457091 h 2922431"/>
                <a:gd name="connsiteX146" fmla="*/ 394346 w 3951653"/>
                <a:gd name="connsiteY146" fmla="*/ 1303027 h 2922431"/>
                <a:gd name="connsiteX147" fmla="*/ 464328 w 3951653"/>
                <a:gd name="connsiteY147" fmla="*/ 1389139 h 2922431"/>
                <a:gd name="connsiteX148" fmla="*/ 394346 w 3951653"/>
                <a:gd name="connsiteY148" fmla="*/ 1475252 h 2922431"/>
                <a:gd name="connsiteX149" fmla="*/ 324364 w 3951653"/>
                <a:gd name="connsiteY149" fmla="*/ 1389139 h 2922431"/>
                <a:gd name="connsiteX150" fmla="*/ 394346 w 3951653"/>
                <a:gd name="connsiteY150" fmla="*/ 1303027 h 2922431"/>
                <a:gd name="connsiteX151" fmla="*/ 1584951 w 3951653"/>
                <a:gd name="connsiteY151" fmla="*/ 1184397 h 2922431"/>
                <a:gd name="connsiteX152" fmla="*/ 1057908 w 3951653"/>
                <a:gd name="connsiteY152" fmla="*/ 2502857 h 2922431"/>
                <a:gd name="connsiteX153" fmla="*/ 1523378 w 3951653"/>
                <a:gd name="connsiteY153" fmla="*/ 2559844 h 2922431"/>
                <a:gd name="connsiteX154" fmla="*/ 1933739 w 3951653"/>
                <a:gd name="connsiteY154" fmla="*/ 1517606 h 2922431"/>
                <a:gd name="connsiteX155" fmla="*/ 1584951 w 3951653"/>
                <a:gd name="connsiteY155" fmla="*/ 1184397 h 2922431"/>
                <a:gd name="connsiteX156" fmla="*/ 405497 w 3951653"/>
                <a:gd name="connsiteY156" fmla="*/ 1063408 h 2922431"/>
                <a:gd name="connsiteX157" fmla="*/ 438833 w 3951653"/>
                <a:gd name="connsiteY157" fmla="*/ 1168585 h 2922431"/>
                <a:gd name="connsiteX158" fmla="*/ 306496 w 3951653"/>
                <a:gd name="connsiteY158" fmla="*/ 1223354 h 2922431"/>
                <a:gd name="connsiteX159" fmla="*/ 251323 w 3951653"/>
                <a:gd name="connsiteY159" fmla="*/ 1105347 h 2922431"/>
                <a:gd name="connsiteX160" fmla="*/ 289827 w 3951653"/>
                <a:gd name="connsiteY160" fmla="*/ 1094364 h 2922431"/>
                <a:gd name="connsiteX161" fmla="*/ 405497 w 3951653"/>
                <a:gd name="connsiteY161" fmla="*/ 1063408 h 2922431"/>
                <a:gd name="connsiteX162" fmla="*/ 1358748 w 3951653"/>
                <a:gd name="connsiteY162" fmla="*/ 992093 h 2922431"/>
                <a:gd name="connsiteX163" fmla="*/ 1214732 w 3951653"/>
                <a:gd name="connsiteY163" fmla="*/ 1138002 h 2922431"/>
                <a:gd name="connsiteX164" fmla="*/ 1358747 w 3951653"/>
                <a:gd name="connsiteY164" fmla="*/ 1283911 h 2922431"/>
                <a:gd name="connsiteX165" fmla="*/ 1502763 w 3951653"/>
                <a:gd name="connsiteY165" fmla="*/ 1138003 h 2922431"/>
                <a:gd name="connsiteX166" fmla="*/ 1358748 w 3951653"/>
                <a:gd name="connsiteY166" fmla="*/ 992093 h 2922431"/>
                <a:gd name="connsiteX167" fmla="*/ 1287889 w 3951653"/>
                <a:gd name="connsiteY167" fmla="*/ 812101 h 2922431"/>
                <a:gd name="connsiteX168" fmla="*/ 1586339 w 3951653"/>
                <a:gd name="connsiteY168" fmla="*/ 926401 h 2922431"/>
                <a:gd name="connsiteX169" fmla="*/ 1586093 w 3951653"/>
                <a:gd name="connsiteY169" fmla="*/ 1014410 h 2922431"/>
                <a:gd name="connsiteX170" fmla="*/ 2054578 w 3951653"/>
                <a:gd name="connsiteY170" fmla="*/ 1474785 h 2922431"/>
                <a:gd name="connsiteX171" fmla="*/ 1597377 w 3951653"/>
                <a:gd name="connsiteY171" fmla="*/ 2671183 h 2922431"/>
                <a:gd name="connsiteX172" fmla="*/ 967214 w 3951653"/>
                <a:gd name="connsiteY172" fmla="*/ 2653602 h 2922431"/>
                <a:gd name="connsiteX173" fmla="*/ 891013 w 3951653"/>
                <a:gd name="connsiteY173" fmla="*/ 2704402 h 2922431"/>
                <a:gd name="connsiteX174" fmla="*/ 585968 w 3951653"/>
                <a:gd name="connsiteY174" fmla="*/ 2572757 h 2922431"/>
                <a:gd name="connsiteX175" fmla="*/ 1287889 w 3951653"/>
                <a:gd name="connsiteY175" fmla="*/ 812101 h 2922431"/>
                <a:gd name="connsiteX176" fmla="*/ 843388 w 3951653"/>
                <a:gd name="connsiteY176" fmla="*/ 697804 h 2922431"/>
                <a:gd name="connsiteX177" fmla="*/ 1081514 w 3951653"/>
                <a:gd name="connsiteY177" fmla="*/ 783529 h 2922431"/>
                <a:gd name="connsiteX178" fmla="*/ 1119950 w 3951653"/>
                <a:gd name="connsiteY178" fmla="*/ 731107 h 2922431"/>
                <a:gd name="connsiteX179" fmla="*/ 1221478 w 3951653"/>
                <a:gd name="connsiteY179" fmla="*/ 768758 h 2922431"/>
                <a:gd name="connsiteX180" fmla="*/ 523973 w 3951653"/>
                <a:gd name="connsiteY180" fmla="*/ 2544684 h 2922431"/>
                <a:gd name="connsiteX181" fmla="*/ 431971 w 3951653"/>
                <a:gd name="connsiteY181" fmla="*/ 2500684 h 2922431"/>
                <a:gd name="connsiteX182" fmla="*/ 433814 w 3951653"/>
                <a:gd name="connsiteY182" fmla="*/ 2434530 h 2922431"/>
                <a:gd name="connsiteX183" fmla="*/ 198863 w 3951653"/>
                <a:gd name="connsiteY183" fmla="*/ 2304353 h 2922431"/>
                <a:gd name="connsiteX184" fmla="*/ 275064 w 3951653"/>
                <a:gd name="connsiteY184" fmla="*/ 2101154 h 2922431"/>
                <a:gd name="connsiteX185" fmla="*/ 551289 w 3951653"/>
                <a:gd name="connsiteY185" fmla="*/ 2158304 h 2922431"/>
                <a:gd name="connsiteX186" fmla="*/ 976738 w 3951653"/>
                <a:gd name="connsiteY186" fmla="*/ 1075629 h 2922431"/>
                <a:gd name="connsiteX187" fmla="*/ 735438 w 3951653"/>
                <a:gd name="connsiteY187" fmla="*/ 901004 h 2922431"/>
                <a:gd name="connsiteX188" fmla="*/ 843388 w 3951653"/>
                <a:gd name="connsiteY188" fmla="*/ 697804 h 2922431"/>
                <a:gd name="connsiteX189" fmla="*/ 242980 w 3951653"/>
                <a:gd name="connsiteY189" fmla="*/ 112486 h 2922431"/>
                <a:gd name="connsiteX190" fmla="*/ 394801 w 3951653"/>
                <a:gd name="connsiteY190" fmla="*/ 224085 h 2922431"/>
                <a:gd name="connsiteX191" fmla="*/ 400738 w 3951653"/>
                <a:gd name="connsiteY191" fmla="*/ 256697 h 2922431"/>
                <a:gd name="connsiteX192" fmla="*/ 440959 w 3951653"/>
                <a:gd name="connsiteY192" fmla="*/ 226623 h 2922431"/>
                <a:gd name="connsiteX193" fmla="*/ 505094 w 3951653"/>
                <a:gd name="connsiteY193" fmla="*/ 212264 h 2922431"/>
                <a:gd name="connsiteX194" fmla="*/ 656915 w 3951653"/>
                <a:gd name="connsiteY194" fmla="*/ 323864 h 2922431"/>
                <a:gd name="connsiteX195" fmla="*/ 663539 w 3951653"/>
                <a:gd name="connsiteY195" fmla="*/ 360256 h 2922431"/>
                <a:gd name="connsiteX196" fmla="*/ 673915 w 3951653"/>
                <a:gd name="connsiteY196" fmla="*/ 343187 h 2922431"/>
                <a:gd name="connsiteX197" fmla="*/ 748170 w 3951653"/>
                <a:gd name="connsiteY197" fmla="*/ 309079 h 2922431"/>
                <a:gd name="connsiteX198" fmla="*/ 853181 w 3951653"/>
                <a:gd name="connsiteY198" fmla="*/ 425533 h 2922431"/>
                <a:gd name="connsiteX199" fmla="*/ 748169 w 3951653"/>
                <a:gd name="connsiteY199" fmla="*/ 541989 h 2922431"/>
                <a:gd name="connsiteX200" fmla="*/ 707295 w 3951653"/>
                <a:gd name="connsiteY200" fmla="*/ 532836 h 2922431"/>
                <a:gd name="connsiteX201" fmla="*/ 696429 w 3951653"/>
                <a:gd name="connsiteY201" fmla="*/ 524713 h 2922431"/>
                <a:gd name="connsiteX202" fmla="*/ 691585 w 3951653"/>
                <a:gd name="connsiteY202" fmla="*/ 551323 h 2922431"/>
                <a:gd name="connsiteX203" fmla="*/ 594826 w 3951653"/>
                <a:gd name="connsiteY203" fmla="*/ 622449 h 2922431"/>
                <a:gd name="connsiteX204" fmla="*/ 568123 w 3951653"/>
                <a:gd name="connsiteY204" fmla="*/ 616471 h 2922431"/>
                <a:gd name="connsiteX205" fmla="*/ 567828 w 3951653"/>
                <a:gd name="connsiteY205" fmla="*/ 618092 h 2922431"/>
                <a:gd name="connsiteX206" fmla="*/ 529782 w 3951653"/>
                <a:gd name="connsiteY206" fmla="*/ 669328 h 2922431"/>
                <a:gd name="connsiteX207" fmla="*/ 518483 w 3951653"/>
                <a:gd name="connsiteY207" fmla="*/ 675352 h 2922431"/>
                <a:gd name="connsiteX208" fmla="*/ 524696 w 3951653"/>
                <a:gd name="connsiteY208" fmla="*/ 685570 h 2922431"/>
                <a:gd name="connsiteX209" fmla="*/ 532948 w 3951653"/>
                <a:gd name="connsiteY209" fmla="*/ 730900 h 2922431"/>
                <a:gd name="connsiteX210" fmla="*/ 468812 w 3951653"/>
                <a:gd name="connsiteY210" fmla="*/ 838202 h 2922431"/>
                <a:gd name="connsiteX211" fmla="*/ 452434 w 3951653"/>
                <a:gd name="connsiteY211" fmla="*/ 841869 h 2922431"/>
                <a:gd name="connsiteX212" fmla="*/ 448649 w 3951653"/>
                <a:gd name="connsiteY212" fmla="*/ 862662 h 2922431"/>
                <a:gd name="connsiteX213" fmla="*/ 392765 w 3951653"/>
                <a:gd name="connsiteY213" fmla="*/ 924634 h 2922431"/>
                <a:gd name="connsiteX214" fmla="*/ 358642 w 3951653"/>
                <a:gd name="connsiteY214" fmla="*/ 932274 h 2922431"/>
                <a:gd name="connsiteX215" fmla="*/ 366018 w 3951653"/>
                <a:gd name="connsiteY215" fmla="*/ 972796 h 2922431"/>
                <a:gd name="connsiteX216" fmla="*/ 261008 w 3951653"/>
                <a:gd name="connsiteY216" fmla="*/ 1089251 h 2922431"/>
                <a:gd name="connsiteX217" fmla="*/ 155996 w 3951653"/>
                <a:gd name="connsiteY217" fmla="*/ 972797 h 2922431"/>
                <a:gd name="connsiteX218" fmla="*/ 220133 w 3951653"/>
                <a:gd name="connsiteY218" fmla="*/ 865493 h 2922431"/>
                <a:gd name="connsiteX219" fmla="*/ 254256 w 3951653"/>
                <a:gd name="connsiteY219" fmla="*/ 857853 h 2922431"/>
                <a:gd name="connsiteX220" fmla="*/ 246879 w 3951653"/>
                <a:gd name="connsiteY220" fmla="*/ 817332 h 2922431"/>
                <a:gd name="connsiteX221" fmla="*/ 311015 w 3951653"/>
                <a:gd name="connsiteY221" fmla="*/ 710029 h 2922431"/>
                <a:gd name="connsiteX222" fmla="*/ 327394 w 3951653"/>
                <a:gd name="connsiteY222" fmla="*/ 706361 h 2922431"/>
                <a:gd name="connsiteX223" fmla="*/ 331178 w 3951653"/>
                <a:gd name="connsiteY223" fmla="*/ 685570 h 2922431"/>
                <a:gd name="connsiteX224" fmla="*/ 353683 w 3951653"/>
                <a:gd name="connsiteY224" fmla="*/ 648553 h 2922431"/>
                <a:gd name="connsiteX225" fmla="*/ 380150 w 3951653"/>
                <a:gd name="connsiteY225" fmla="*/ 628764 h 2922431"/>
                <a:gd name="connsiteX226" fmla="*/ 374311 w 3951653"/>
                <a:gd name="connsiteY226" fmla="*/ 618091 h 2922431"/>
                <a:gd name="connsiteX227" fmla="*/ 373872 w 3951653"/>
                <a:gd name="connsiteY227" fmla="*/ 615681 h 2922431"/>
                <a:gd name="connsiteX228" fmla="*/ 369166 w 3951653"/>
                <a:gd name="connsiteY228" fmla="*/ 616734 h 2922431"/>
                <a:gd name="connsiteX229" fmla="*/ 323023 w 3951653"/>
                <a:gd name="connsiteY229" fmla="*/ 608997 h 2922431"/>
                <a:gd name="connsiteX230" fmla="*/ 299293 w 3951653"/>
                <a:gd name="connsiteY230" fmla="*/ 596346 h 2922431"/>
                <a:gd name="connsiteX231" fmla="*/ 298158 w 3951653"/>
                <a:gd name="connsiteY231" fmla="*/ 602581 h 2922431"/>
                <a:gd name="connsiteX232" fmla="*/ 155175 w 3951653"/>
                <a:gd name="connsiteY232" fmla="*/ 707684 h 2922431"/>
                <a:gd name="connsiteX233" fmla="*/ 0 w 3951653"/>
                <a:gd name="connsiteY233" fmla="*/ 535598 h 2922431"/>
                <a:gd name="connsiteX234" fmla="*/ 94774 w 3951653"/>
                <a:gd name="connsiteY234" fmla="*/ 377034 h 2922431"/>
                <a:gd name="connsiteX235" fmla="*/ 97290 w 3951653"/>
                <a:gd name="connsiteY235" fmla="*/ 376470 h 2922431"/>
                <a:gd name="connsiteX236" fmla="*/ 85618 w 3951653"/>
                <a:gd name="connsiteY236" fmla="*/ 349547 h 2922431"/>
                <a:gd name="connsiteX237" fmla="*/ 78211 w 3951653"/>
                <a:gd name="connsiteY237" fmla="*/ 295210 h 2922431"/>
                <a:gd name="connsiteX238" fmla="*/ 242980 w 3951653"/>
                <a:gd name="connsiteY238" fmla="*/ 112486 h 2922431"/>
                <a:gd name="connsiteX239" fmla="*/ 744717 w 3951653"/>
                <a:gd name="connsiteY239" fmla="*/ 7286 h 2922431"/>
                <a:gd name="connsiteX240" fmla="*/ 816726 w 3951653"/>
                <a:gd name="connsiteY240" fmla="*/ 95892 h 2922431"/>
                <a:gd name="connsiteX241" fmla="*/ 744717 w 3951653"/>
                <a:gd name="connsiteY241" fmla="*/ 184496 h 2922431"/>
                <a:gd name="connsiteX242" fmla="*/ 672710 w 3951653"/>
                <a:gd name="connsiteY242" fmla="*/ 95892 h 2922431"/>
                <a:gd name="connsiteX243" fmla="*/ 744717 w 3951653"/>
                <a:gd name="connsiteY243" fmla="*/ 7286 h 2922431"/>
                <a:gd name="connsiteX244" fmla="*/ 468892 w 3951653"/>
                <a:gd name="connsiteY244" fmla="*/ 0 h 2922431"/>
                <a:gd name="connsiteX245" fmla="*/ 517648 w 3951653"/>
                <a:gd name="connsiteY245" fmla="*/ 59995 h 2922431"/>
                <a:gd name="connsiteX246" fmla="*/ 468892 w 3951653"/>
                <a:gd name="connsiteY246" fmla="*/ 119990 h 2922431"/>
                <a:gd name="connsiteX247" fmla="*/ 420135 w 3951653"/>
                <a:gd name="connsiteY247" fmla="*/ 59995 h 2922431"/>
                <a:gd name="connsiteX248" fmla="*/ 468892 w 3951653"/>
                <a:gd name="connsiteY248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336974 w 3951653"/>
                <a:gd name="connsiteY96" fmla="*/ 2385341 h 2922431"/>
                <a:gd name="connsiteX97" fmla="*/ 2521281 w 3951653"/>
                <a:gd name="connsiteY97" fmla="*/ 2311398 h 2922431"/>
                <a:gd name="connsiteX98" fmla="*/ 2515466 w 3951653"/>
                <a:gd name="connsiteY98" fmla="*/ 2319175 h 2922431"/>
                <a:gd name="connsiteX99" fmla="*/ 2336974 w 3951653"/>
                <a:gd name="connsiteY99" fmla="*/ 2385341 h 2922431"/>
                <a:gd name="connsiteX100" fmla="*/ 1599382 w 3951653"/>
                <a:gd name="connsiteY100" fmla="*/ 1876398 h 2922431"/>
                <a:gd name="connsiteX101" fmla="*/ 1616049 w 3951653"/>
                <a:gd name="connsiteY101" fmla="*/ 1950619 h 2922431"/>
                <a:gd name="connsiteX102" fmla="*/ 1548006 w 3951653"/>
                <a:gd name="connsiteY102" fmla="*/ 2003007 h 2922431"/>
                <a:gd name="connsiteX103" fmla="*/ 1493239 w 3951653"/>
                <a:gd name="connsiteY103" fmla="*/ 1890685 h 2922431"/>
                <a:gd name="connsiteX104" fmla="*/ 1599382 w 3951653"/>
                <a:gd name="connsiteY104" fmla="*/ 1876398 h 2922431"/>
                <a:gd name="connsiteX105" fmla="*/ 1732390 w 3951653"/>
                <a:gd name="connsiteY105" fmla="*/ 1863029 h 2922431"/>
                <a:gd name="connsiteX106" fmla="*/ 1738740 w 3951653"/>
                <a:gd name="connsiteY106" fmla="*/ 1869378 h 2922431"/>
                <a:gd name="connsiteX107" fmla="*/ 1732390 w 3951653"/>
                <a:gd name="connsiteY107" fmla="*/ 1901128 h 2922431"/>
                <a:gd name="connsiteX108" fmla="*/ 1710165 w 3951653"/>
                <a:gd name="connsiteY108" fmla="*/ 1897953 h 2922431"/>
                <a:gd name="connsiteX109" fmla="*/ 1694289 w 3951653"/>
                <a:gd name="connsiteY109" fmla="*/ 1872553 h 2922431"/>
                <a:gd name="connsiteX110" fmla="*/ 1713340 w 3951653"/>
                <a:gd name="connsiteY110" fmla="*/ 1866203 h 2922431"/>
                <a:gd name="connsiteX111" fmla="*/ 1732390 w 3951653"/>
                <a:gd name="connsiteY111" fmla="*/ 1863029 h 2922431"/>
                <a:gd name="connsiteX112" fmla="*/ 1947435 w 3951653"/>
                <a:gd name="connsiteY112" fmla="*/ 2545097 h 2922431"/>
                <a:gd name="connsiteX113" fmla="*/ 3058294 w 3951653"/>
                <a:gd name="connsiteY113" fmla="*/ 2231734 h 2922431"/>
                <a:gd name="connsiteX114" fmla="*/ 3002716 w 3951653"/>
                <a:gd name="connsiteY114" fmla="*/ 2294561 h 2922431"/>
                <a:gd name="connsiteX115" fmla="*/ 3730550 w 3951653"/>
                <a:gd name="connsiteY115" fmla="*/ 2281715 h 2922431"/>
                <a:gd name="connsiteX116" fmla="*/ 3951653 w 3951653"/>
                <a:gd name="connsiteY116" fmla="*/ 2395278 h 2922431"/>
                <a:gd name="connsiteX117" fmla="*/ 3814637 w 3951653"/>
                <a:gd name="connsiteY117" fmla="*/ 2485460 h 2922431"/>
                <a:gd name="connsiteX118" fmla="*/ 3649111 w 3951653"/>
                <a:gd name="connsiteY118" fmla="*/ 2468545 h 2922431"/>
                <a:gd name="connsiteX119" fmla="*/ 1947435 w 3951653"/>
                <a:gd name="connsiteY119" fmla="*/ 2545097 h 2922431"/>
                <a:gd name="connsiteX120" fmla="*/ 1000369 w 3951653"/>
                <a:gd name="connsiteY120" fmla="*/ 1732290 h 2922431"/>
                <a:gd name="connsiteX121" fmla="*/ 978800 w 3951653"/>
                <a:gd name="connsiteY121" fmla="*/ 1918355 h 2922431"/>
                <a:gd name="connsiteX122" fmla="*/ 1026437 w 3951653"/>
                <a:gd name="connsiteY122" fmla="*/ 2099505 h 2922431"/>
                <a:gd name="connsiteX123" fmla="*/ 1048005 w 3951653"/>
                <a:gd name="connsiteY123" fmla="*/ 1913443 h 2922431"/>
                <a:gd name="connsiteX124" fmla="*/ 1000369 w 3951653"/>
                <a:gd name="connsiteY124" fmla="*/ 1732290 h 2922431"/>
                <a:gd name="connsiteX125" fmla="*/ 1660555 w 3951653"/>
                <a:gd name="connsiteY125" fmla="*/ 1553217 h 2922431"/>
                <a:gd name="connsiteX126" fmla="*/ 1738542 w 3951653"/>
                <a:gd name="connsiteY126" fmla="*/ 1603223 h 2922431"/>
                <a:gd name="connsiteX127" fmla="*/ 1717110 w 3951653"/>
                <a:gd name="connsiteY127" fmla="*/ 1715545 h 2922431"/>
                <a:gd name="connsiteX128" fmla="*/ 1617693 w 3951653"/>
                <a:gd name="connsiteY128" fmla="*/ 1644107 h 2922431"/>
                <a:gd name="connsiteX129" fmla="*/ 1660555 w 3951653"/>
                <a:gd name="connsiteY129" fmla="*/ 1553217 h 2922431"/>
                <a:gd name="connsiteX130" fmla="*/ 1119548 w 3951653"/>
                <a:gd name="connsiteY130" fmla="*/ 1458296 h 2922431"/>
                <a:gd name="connsiteX131" fmla="*/ 1104848 w 3951653"/>
                <a:gd name="connsiteY131" fmla="*/ 1759674 h 2922431"/>
                <a:gd name="connsiteX132" fmla="*/ 1161974 w 3951653"/>
                <a:gd name="connsiteY132" fmla="*/ 2055952 h 2922431"/>
                <a:gd name="connsiteX133" fmla="*/ 1176673 w 3951653"/>
                <a:gd name="connsiteY133" fmla="*/ 1754575 h 2922431"/>
                <a:gd name="connsiteX134" fmla="*/ 1119548 w 3951653"/>
                <a:gd name="connsiteY134" fmla="*/ 1458296 h 2922431"/>
                <a:gd name="connsiteX135" fmla="*/ 578603 w 3951653"/>
                <a:gd name="connsiteY135" fmla="*/ 1457544 h 2922431"/>
                <a:gd name="connsiteX136" fmla="*/ 618108 w 3951653"/>
                <a:gd name="connsiteY136" fmla="*/ 1506154 h 2922431"/>
                <a:gd name="connsiteX137" fmla="*/ 578603 w 3951653"/>
                <a:gd name="connsiteY137" fmla="*/ 1554764 h 2922431"/>
                <a:gd name="connsiteX138" fmla="*/ 539098 w 3951653"/>
                <a:gd name="connsiteY138" fmla="*/ 1506155 h 2922431"/>
                <a:gd name="connsiteX139" fmla="*/ 578603 w 3951653"/>
                <a:gd name="connsiteY139" fmla="*/ 1457544 h 2922431"/>
                <a:gd name="connsiteX140" fmla="*/ 1212801 w 3951653"/>
                <a:gd name="connsiteY140" fmla="*/ 1457091 h 2922431"/>
                <a:gd name="connsiteX141" fmla="*/ 1219094 w 3951653"/>
                <a:gd name="connsiteY141" fmla="*/ 1644295 h 2922431"/>
                <a:gd name="connsiteX142" fmla="*/ 1293097 w 3951653"/>
                <a:gd name="connsiteY142" fmla="*/ 1816367 h 2922431"/>
                <a:gd name="connsiteX143" fmla="*/ 1286804 w 3951653"/>
                <a:gd name="connsiteY143" fmla="*/ 1629164 h 2922431"/>
                <a:gd name="connsiteX144" fmla="*/ 1212801 w 3951653"/>
                <a:gd name="connsiteY144" fmla="*/ 1457091 h 2922431"/>
                <a:gd name="connsiteX145" fmla="*/ 394346 w 3951653"/>
                <a:gd name="connsiteY145" fmla="*/ 1303027 h 2922431"/>
                <a:gd name="connsiteX146" fmla="*/ 464328 w 3951653"/>
                <a:gd name="connsiteY146" fmla="*/ 1389139 h 2922431"/>
                <a:gd name="connsiteX147" fmla="*/ 394346 w 3951653"/>
                <a:gd name="connsiteY147" fmla="*/ 1475252 h 2922431"/>
                <a:gd name="connsiteX148" fmla="*/ 324364 w 3951653"/>
                <a:gd name="connsiteY148" fmla="*/ 1389139 h 2922431"/>
                <a:gd name="connsiteX149" fmla="*/ 394346 w 3951653"/>
                <a:gd name="connsiteY149" fmla="*/ 1303027 h 2922431"/>
                <a:gd name="connsiteX150" fmla="*/ 1584951 w 3951653"/>
                <a:gd name="connsiteY150" fmla="*/ 1184397 h 2922431"/>
                <a:gd name="connsiteX151" fmla="*/ 1057908 w 3951653"/>
                <a:gd name="connsiteY151" fmla="*/ 2502857 h 2922431"/>
                <a:gd name="connsiteX152" fmla="*/ 1523378 w 3951653"/>
                <a:gd name="connsiteY152" fmla="*/ 2559844 h 2922431"/>
                <a:gd name="connsiteX153" fmla="*/ 1933739 w 3951653"/>
                <a:gd name="connsiteY153" fmla="*/ 1517606 h 2922431"/>
                <a:gd name="connsiteX154" fmla="*/ 1584951 w 3951653"/>
                <a:gd name="connsiteY154" fmla="*/ 1184397 h 2922431"/>
                <a:gd name="connsiteX155" fmla="*/ 405497 w 3951653"/>
                <a:gd name="connsiteY155" fmla="*/ 1063408 h 2922431"/>
                <a:gd name="connsiteX156" fmla="*/ 438833 w 3951653"/>
                <a:gd name="connsiteY156" fmla="*/ 1168585 h 2922431"/>
                <a:gd name="connsiteX157" fmla="*/ 306496 w 3951653"/>
                <a:gd name="connsiteY157" fmla="*/ 1223354 h 2922431"/>
                <a:gd name="connsiteX158" fmla="*/ 251323 w 3951653"/>
                <a:gd name="connsiteY158" fmla="*/ 1105347 h 2922431"/>
                <a:gd name="connsiteX159" fmla="*/ 289827 w 3951653"/>
                <a:gd name="connsiteY159" fmla="*/ 1094364 h 2922431"/>
                <a:gd name="connsiteX160" fmla="*/ 405497 w 3951653"/>
                <a:gd name="connsiteY160" fmla="*/ 1063408 h 2922431"/>
                <a:gd name="connsiteX161" fmla="*/ 1358748 w 3951653"/>
                <a:gd name="connsiteY161" fmla="*/ 992093 h 2922431"/>
                <a:gd name="connsiteX162" fmla="*/ 1214732 w 3951653"/>
                <a:gd name="connsiteY162" fmla="*/ 1138002 h 2922431"/>
                <a:gd name="connsiteX163" fmla="*/ 1358747 w 3951653"/>
                <a:gd name="connsiteY163" fmla="*/ 1283911 h 2922431"/>
                <a:gd name="connsiteX164" fmla="*/ 1502763 w 3951653"/>
                <a:gd name="connsiteY164" fmla="*/ 1138003 h 2922431"/>
                <a:gd name="connsiteX165" fmla="*/ 1358748 w 3951653"/>
                <a:gd name="connsiteY165" fmla="*/ 992093 h 2922431"/>
                <a:gd name="connsiteX166" fmla="*/ 1287889 w 3951653"/>
                <a:gd name="connsiteY166" fmla="*/ 812101 h 2922431"/>
                <a:gd name="connsiteX167" fmla="*/ 1586339 w 3951653"/>
                <a:gd name="connsiteY167" fmla="*/ 926401 h 2922431"/>
                <a:gd name="connsiteX168" fmla="*/ 1586093 w 3951653"/>
                <a:gd name="connsiteY168" fmla="*/ 1014410 h 2922431"/>
                <a:gd name="connsiteX169" fmla="*/ 2054578 w 3951653"/>
                <a:gd name="connsiteY169" fmla="*/ 1474785 h 2922431"/>
                <a:gd name="connsiteX170" fmla="*/ 1597377 w 3951653"/>
                <a:gd name="connsiteY170" fmla="*/ 2671183 h 2922431"/>
                <a:gd name="connsiteX171" fmla="*/ 967214 w 3951653"/>
                <a:gd name="connsiteY171" fmla="*/ 2653602 h 2922431"/>
                <a:gd name="connsiteX172" fmla="*/ 891013 w 3951653"/>
                <a:gd name="connsiteY172" fmla="*/ 2704402 h 2922431"/>
                <a:gd name="connsiteX173" fmla="*/ 585968 w 3951653"/>
                <a:gd name="connsiteY173" fmla="*/ 2572757 h 2922431"/>
                <a:gd name="connsiteX174" fmla="*/ 1287889 w 3951653"/>
                <a:gd name="connsiteY174" fmla="*/ 812101 h 2922431"/>
                <a:gd name="connsiteX175" fmla="*/ 843388 w 3951653"/>
                <a:gd name="connsiteY175" fmla="*/ 697804 h 2922431"/>
                <a:gd name="connsiteX176" fmla="*/ 1081514 w 3951653"/>
                <a:gd name="connsiteY176" fmla="*/ 783529 h 2922431"/>
                <a:gd name="connsiteX177" fmla="*/ 1119950 w 3951653"/>
                <a:gd name="connsiteY177" fmla="*/ 731107 h 2922431"/>
                <a:gd name="connsiteX178" fmla="*/ 1221478 w 3951653"/>
                <a:gd name="connsiteY178" fmla="*/ 768758 h 2922431"/>
                <a:gd name="connsiteX179" fmla="*/ 523973 w 3951653"/>
                <a:gd name="connsiteY179" fmla="*/ 2544684 h 2922431"/>
                <a:gd name="connsiteX180" fmla="*/ 431971 w 3951653"/>
                <a:gd name="connsiteY180" fmla="*/ 2500684 h 2922431"/>
                <a:gd name="connsiteX181" fmla="*/ 433814 w 3951653"/>
                <a:gd name="connsiteY181" fmla="*/ 2434530 h 2922431"/>
                <a:gd name="connsiteX182" fmla="*/ 198863 w 3951653"/>
                <a:gd name="connsiteY182" fmla="*/ 2304353 h 2922431"/>
                <a:gd name="connsiteX183" fmla="*/ 275064 w 3951653"/>
                <a:gd name="connsiteY183" fmla="*/ 2101154 h 2922431"/>
                <a:gd name="connsiteX184" fmla="*/ 551289 w 3951653"/>
                <a:gd name="connsiteY184" fmla="*/ 2158304 h 2922431"/>
                <a:gd name="connsiteX185" fmla="*/ 976738 w 3951653"/>
                <a:gd name="connsiteY185" fmla="*/ 1075629 h 2922431"/>
                <a:gd name="connsiteX186" fmla="*/ 735438 w 3951653"/>
                <a:gd name="connsiteY186" fmla="*/ 901004 h 2922431"/>
                <a:gd name="connsiteX187" fmla="*/ 843388 w 3951653"/>
                <a:gd name="connsiteY187" fmla="*/ 697804 h 2922431"/>
                <a:gd name="connsiteX188" fmla="*/ 242980 w 3951653"/>
                <a:gd name="connsiteY188" fmla="*/ 112486 h 2922431"/>
                <a:gd name="connsiteX189" fmla="*/ 394801 w 3951653"/>
                <a:gd name="connsiteY189" fmla="*/ 224085 h 2922431"/>
                <a:gd name="connsiteX190" fmla="*/ 400738 w 3951653"/>
                <a:gd name="connsiteY190" fmla="*/ 256697 h 2922431"/>
                <a:gd name="connsiteX191" fmla="*/ 440959 w 3951653"/>
                <a:gd name="connsiteY191" fmla="*/ 226623 h 2922431"/>
                <a:gd name="connsiteX192" fmla="*/ 505094 w 3951653"/>
                <a:gd name="connsiteY192" fmla="*/ 212264 h 2922431"/>
                <a:gd name="connsiteX193" fmla="*/ 656915 w 3951653"/>
                <a:gd name="connsiteY193" fmla="*/ 323864 h 2922431"/>
                <a:gd name="connsiteX194" fmla="*/ 663539 w 3951653"/>
                <a:gd name="connsiteY194" fmla="*/ 360256 h 2922431"/>
                <a:gd name="connsiteX195" fmla="*/ 673915 w 3951653"/>
                <a:gd name="connsiteY195" fmla="*/ 343187 h 2922431"/>
                <a:gd name="connsiteX196" fmla="*/ 748170 w 3951653"/>
                <a:gd name="connsiteY196" fmla="*/ 309079 h 2922431"/>
                <a:gd name="connsiteX197" fmla="*/ 853181 w 3951653"/>
                <a:gd name="connsiteY197" fmla="*/ 425533 h 2922431"/>
                <a:gd name="connsiteX198" fmla="*/ 748169 w 3951653"/>
                <a:gd name="connsiteY198" fmla="*/ 541989 h 2922431"/>
                <a:gd name="connsiteX199" fmla="*/ 707295 w 3951653"/>
                <a:gd name="connsiteY199" fmla="*/ 532836 h 2922431"/>
                <a:gd name="connsiteX200" fmla="*/ 696429 w 3951653"/>
                <a:gd name="connsiteY200" fmla="*/ 524713 h 2922431"/>
                <a:gd name="connsiteX201" fmla="*/ 691585 w 3951653"/>
                <a:gd name="connsiteY201" fmla="*/ 551323 h 2922431"/>
                <a:gd name="connsiteX202" fmla="*/ 594826 w 3951653"/>
                <a:gd name="connsiteY202" fmla="*/ 622449 h 2922431"/>
                <a:gd name="connsiteX203" fmla="*/ 568123 w 3951653"/>
                <a:gd name="connsiteY203" fmla="*/ 616471 h 2922431"/>
                <a:gd name="connsiteX204" fmla="*/ 567828 w 3951653"/>
                <a:gd name="connsiteY204" fmla="*/ 618092 h 2922431"/>
                <a:gd name="connsiteX205" fmla="*/ 529782 w 3951653"/>
                <a:gd name="connsiteY205" fmla="*/ 669328 h 2922431"/>
                <a:gd name="connsiteX206" fmla="*/ 518483 w 3951653"/>
                <a:gd name="connsiteY206" fmla="*/ 675352 h 2922431"/>
                <a:gd name="connsiteX207" fmla="*/ 524696 w 3951653"/>
                <a:gd name="connsiteY207" fmla="*/ 685570 h 2922431"/>
                <a:gd name="connsiteX208" fmla="*/ 532948 w 3951653"/>
                <a:gd name="connsiteY208" fmla="*/ 730900 h 2922431"/>
                <a:gd name="connsiteX209" fmla="*/ 468812 w 3951653"/>
                <a:gd name="connsiteY209" fmla="*/ 838202 h 2922431"/>
                <a:gd name="connsiteX210" fmla="*/ 452434 w 3951653"/>
                <a:gd name="connsiteY210" fmla="*/ 841869 h 2922431"/>
                <a:gd name="connsiteX211" fmla="*/ 448649 w 3951653"/>
                <a:gd name="connsiteY211" fmla="*/ 862662 h 2922431"/>
                <a:gd name="connsiteX212" fmla="*/ 392765 w 3951653"/>
                <a:gd name="connsiteY212" fmla="*/ 924634 h 2922431"/>
                <a:gd name="connsiteX213" fmla="*/ 358642 w 3951653"/>
                <a:gd name="connsiteY213" fmla="*/ 932274 h 2922431"/>
                <a:gd name="connsiteX214" fmla="*/ 366018 w 3951653"/>
                <a:gd name="connsiteY214" fmla="*/ 972796 h 2922431"/>
                <a:gd name="connsiteX215" fmla="*/ 261008 w 3951653"/>
                <a:gd name="connsiteY215" fmla="*/ 1089251 h 2922431"/>
                <a:gd name="connsiteX216" fmla="*/ 155996 w 3951653"/>
                <a:gd name="connsiteY216" fmla="*/ 972797 h 2922431"/>
                <a:gd name="connsiteX217" fmla="*/ 220133 w 3951653"/>
                <a:gd name="connsiteY217" fmla="*/ 865493 h 2922431"/>
                <a:gd name="connsiteX218" fmla="*/ 254256 w 3951653"/>
                <a:gd name="connsiteY218" fmla="*/ 857853 h 2922431"/>
                <a:gd name="connsiteX219" fmla="*/ 246879 w 3951653"/>
                <a:gd name="connsiteY219" fmla="*/ 817332 h 2922431"/>
                <a:gd name="connsiteX220" fmla="*/ 311015 w 3951653"/>
                <a:gd name="connsiteY220" fmla="*/ 710029 h 2922431"/>
                <a:gd name="connsiteX221" fmla="*/ 327394 w 3951653"/>
                <a:gd name="connsiteY221" fmla="*/ 706361 h 2922431"/>
                <a:gd name="connsiteX222" fmla="*/ 331178 w 3951653"/>
                <a:gd name="connsiteY222" fmla="*/ 685570 h 2922431"/>
                <a:gd name="connsiteX223" fmla="*/ 353683 w 3951653"/>
                <a:gd name="connsiteY223" fmla="*/ 648553 h 2922431"/>
                <a:gd name="connsiteX224" fmla="*/ 380150 w 3951653"/>
                <a:gd name="connsiteY224" fmla="*/ 628764 h 2922431"/>
                <a:gd name="connsiteX225" fmla="*/ 374311 w 3951653"/>
                <a:gd name="connsiteY225" fmla="*/ 618091 h 2922431"/>
                <a:gd name="connsiteX226" fmla="*/ 373872 w 3951653"/>
                <a:gd name="connsiteY226" fmla="*/ 615681 h 2922431"/>
                <a:gd name="connsiteX227" fmla="*/ 369166 w 3951653"/>
                <a:gd name="connsiteY227" fmla="*/ 616734 h 2922431"/>
                <a:gd name="connsiteX228" fmla="*/ 323023 w 3951653"/>
                <a:gd name="connsiteY228" fmla="*/ 608997 h 2922431"/>
                <a:gd name="connsiteX229" fmla="*/ 299293 w 3951653"/>
                <a:gd name="connsiteY229" fmla="*/ 596346 h 2922431"/>
                <a:gd name="connsiteX230" fmla="*/ 298158 w 3951653"/>
                <a:gd name="connsiteY230" fmla="*/ 602581 h 2922431"/>
                <a:gd name="connsiteX231" fmla="*/ 155175 w 3951653"/>
                <a:gd name="connsiteY231" fmla="*/ 707684 h 2922431"/>
                <a:gd name="connsiteX232" fmla="*/ 0 w 3951653"/>
                <a:gd name="connsiteY232" fmla="*/ 535598 h 2922431"/>
                <a:gd name="connsiteX233" fmla="*/ 94774 w 3951653"/>
                <a:gd name="connsiteY233" fmla="*/ 377034 h 2922431"/>
                <a:gd name="connsiteX234" fmla="*/ 97290 w 3951653"/>
                <a:gd name="connsiteY234" fmla="*/ 376470 h 2922431"/>
                <a:gd name="connsiteX235" fmla="*/ 85618 w 3951653"/>
                <a:gd name="connsiteY235" fmla="*/ 349547 h 2922431"/>
                <a:gd name="connsiteX236" fmla="*/ 78211 w 3951653"/>
                <a:gd name="connsiteY236" fmla="*/ 295210 h 2922431"/>
                <a:gd name="connsiteX237" fmla="*/ 242980 w 3951653"/>
                <a:gd name="connsiteY237" fmla="*/ 112486 h 2922431"/>
                <a:gd name="connsiteX238" fmla="*/ 744717 w 3951653"/>
                <a:gd name="connsiteY238" fmla="*/ 7286 h 2922431"/>
                <a:gd name="connsiteX239" fmla="*/ 816726 w 3951653"/>
                <a:gd name="connsiteY239" fmla="*/ 95892 h 2922431"/>
                <a:gd name="connsiteX240" fmla="*/ 744717 w 3951653"/>
                <a:gd name="connsiteY240" fmla="*/ 184496 h 2922431"/>
                <a:gd name="connsiteX241" fmla="*/ 672710 w 3951653"/>
                <a:gd name="connsiteY241" fmla="*/ 95892 h 2922431"/>
                <a:gd name="connsiteX242" fmla="*/ 744717 w 3951653"/>
                <a:gd name="connsiteY242" fmla="*/ 7286 h 2922431"/>
                <a:gd name="connsiteX243" fmla="*/ 468892 w 3951653"/>
                <a:gd name="connsiteY243" fmla="*/ 0 h 2922431"/>
                <a:gd name="connsiteX244" fmla="*/ 517648 w 3951653"/>
                <a:gd name="connsiteY244" fmla="*/ 59995 h 2922431"/>
                <a:gd name="connsiteX245" fmla="*/ 468892 w 3951653"/>
                <a:gd name="connsiteY245" fmla="*/ 119990 h 2922431"/>
                <a:gd name="connsiteX246" fmla="*/ 420135 w 3951653"/>
                <a:gd name="connsiteY246" fmla="*/ 59995 h 2922431"/>
                <a:gd name="connsiteX247" fmla="*/ 468892 w 3951653"/>
                <a:gd name="connsiteY247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336974 w 3951653"/>
                <a:gd name="connsiteY96" fmla="*/ 2385341 h 2922431"/>
                <a:gd name="connsiteX97" fmla="*/ 2521281 w 3951653"/>
                <a:gd name="connsiteY97" fmla="*/ 2311398 h 2922431"/>
                <a:gd name="connsiteX98" fmla="*/ 2515466 w 3951653"/>
                <a:gd name="connsiteY98" fmla="*/ 2319175 h 2922431"/>
                <a:gd name="connsiteX99" fmla="*/ 2336974 w 3951653"/>
                <a:gd name="connsiteY99" fmla="*/ 2385341 h 2922431"/>
                <a:gd name="connsiteX100" fmla="*/ 1599382 w 3951653"/>
                <a:gd name="connsiteY100" fmla="*/ 1876398 h 2922431"/>
                <a:gd name="connsiteX101" fmla="*/ 1616049 w 3951653"/>
                <a:gd name="connsiteY101" fmla="*/ 1950619 h 2922431"/>
                <a:gd name="connsiteX102" fmla="*/ 1548006 w 3951653"/>
                <a:gd name="connsiteY102" fmla="*/ 2003007 h 2922431"/>
                <a:gd name="connsiteX103" fmla="*/ 1493239 w 3951653"/>
                <a:gd name="connsiteY103" fmla="*/ 1890685 h 2922431"/>
                <a:gd name="connsiteX104" fmla="*/ 1599382 w 3951653"/>
                <a:gd name="connsiteY104" fmla="*/ 1876398 h 2922431"/>
                <a:gd name="connsiteX105" fmla="*/ 1732390 w 3951653"/>
                <a:gd name="connsiteY105" fmla="*/ 1863029 h 2922431"/>
                <a:gd name="connsiteX106" fmla="*/ 1738740 w 3951653"/>
                <a:gd name="connsiteY106" fmla="*/ 1869378 h 2922431"/>
                <a:gd name="connsiteX107" fmla="*/ 1732390 w 3951653"/>
                <a:gd name="connsiteY107" fmla="*/ 1901128 h 2922431"/>
                <a:gd name="connsiteX108" fmla="*/ 1710165 w 3951653"/>
                <a:gd name="connsiteY108" fmla="*/ 1897953 h 2922431"/>
                <a:gd name="connsiteX109" fmla="*/ 1694289 w 3951653"/>
                <a:gd name="connsiteY109" fmla="*/ 1872553 h 2922431"/>
                <a:gd name="connsiteX110" fmla="*/ 1713340 w 3951653"/>
                <a:gd name="connsiteY110" fmla="*/ 1866203 h 2922431"/>
                <a:gd name="connsiteX111" fmla="*/ 1732390 w 3951653"/>
                <a:gd name="connsiteY111" fmla="*/ 1863029 h 2922431"/>
                <a:gd name="connsiteX112" fmla="*/ 3649111 w 3951653"/>
                <a:gd name="connsiteY112" fmla="*/ 2468545 h 2922431"/>
                <a:gd name="connsiteX113" fmla="*/ 3058294 w 3951653"/>
                <a:gd name="connsiteY113" fmla="*/ 2231734 h 2922431"/>
                <a:gd name="connsiteX114" fmla="*/ 3002716 w 3951653"/>
                <a:gd name="connsiteY114" fmla="*/ 2294561 h 2922431"/>
                <a:gd name="connsiteX115" fmla="*/ 3730550 w 3951653"/>
                <a:gd name="connsiteY115" fmla="*/ 2281715 h 2922431"/>
                <a:gd name="connsiteX116" fmla="*/ 3951653 w 3951653"/>
                <a:gd name="connsiteY116" fmla="*/ 2395278 h 2922431"/>
                <a:gd name="connsiteX117" fmla="*/ 3814637 w 3951653"/>
                <a:gd name="connsiteY117" fmla="*/ 2485460 h 2922431"/>
                <a:gd name="connsiteX118" fmla="*/ 3649111 w 3951653"/>
                <a:gd name="connsiteY118" fmla="*/ 2468545 h 2922431"/>
                <a:gd name="connsiteX119" fmla="*/ 1000369 w 3951653"/>
                <a:gd name="connsiteY119" fmla="*/ 1732290 h 2922431"/>
                <a:gd name="connsiteX120" fmla="*/ 978800 w 3951653"/>
                <a:gd name="connsiteY120" fmla="*/ 1918355 h 2922431"/>
                <a:gd name="connsiteX121" fmla="*/ 1026437 w 3951653"/>
                <a:gd name="connsiteY121" fmla="*/ 2099505 h 2922431"/>
                <a:gd name="connsiteX122" fmla="*/ 1048005 w 3951653"/>
                <a:gd name="connsiteY122" fmla="*/ 1913443 h 2922431"/>
                <a:gd name="connsiteX123" fmla="*/ 1000369 w 3951653"/>
                <a:gd name="connsiteY123" fmla="*/ 1732290 h 2922431"/>
                <a:gd name="connsiteX124" fmla="*/ 1660555 w 3951653"/>
                <a:gd name="connsiteY124" fmla="*/ 1553217 h 2922431"/>
                <a:gd name="connsiteX125" fmla="*/ 1738542 w 3951653"/>
                <a:gd name="connsiteY125" fmla="*/ 1603223 h 2922431"/>
                <a:gd name="connsiteX126" fmla="*/ 1717110 w 3951653"/>
                <a:gd name="connsiteY126" fmla="*/ 1715545 h 2922431"/>
                <a:gd name="connsiteX127" fmla="*/ 1617693 w 3951653"/>
                <a:gd name="connsiteY127" fmla="*/ 1644107 h 2922431"/>
                <a:gd name="connsiteX128" fmla="*/ 1660555 w 3951653"/>
                <a:gd name="connsiteY128" fmla="*/ 1553217 h 2922431"/>
                <a:gd name="connsiteX129" fmla="*/ 1119548 w 3951653"/>
                <a:gd name="connsiteY129" fmla="*/ 1458296 h 2922431"/>
                <a:gd name="connsiteX130" fmla="*/ 1104848 w 3951653"/>
                <a:gd name="connsiteY130" fmla="*/ 1759674 h 2922431"/>
                <a:gd name="connsiteX131" fmla="*/ 1161974 w 3951653"/>
                <a:gd name="connsiteY131" fmla="*/ 2055952 h 2922431"/>
                <a:gd name="connsiteX132" fmla="*/ 1176673 w 3951653"/>
                <a:gd name="connsiteY132" fmla="*/ 1754575 h 2922431"/>
                <a:gd name="connsiteX133" fmla="*/ 1119548 w 3951653"/>
                <a:gd name="connsiteY133" fmla="*/ 1458296 h 2922431"/>
                <a:gd name="connsiteX134" fmla="*/ 578603 w 3951653"/>
                <a:gd name="connsiteY134" fmla="*/ 1457544 h 2922431"/>
                <a:gd name="connsiteX135" fmla="*/ 618108 w 3951653"/>
                <a:gd name="connsiteY135" fmla="*/ 1506154 h 2922431"/>
                <a:gd name="connsiteX136" fmla="*/ 578603 w 3951653"/>
                <a:gd name="connsiteY136" fmla="*/ 1554764 h 2922431"/>
                <a:gd name="connsiteX137" fmla="*/ 539098 w 3951653"/>
                <a:gd name="connsiteY137" fmla="*/ 1506155 h 2922431"/>
                <a:gd name="connsiteX138" fmla="*/ 578603 w 3951653"/>
                <a:gd name="connsiteY138" fmla="*/ 1457544 h 2922431"/>
                <a:gd name="connsiteX139" fmla="*/ 1212801 w 3951653"/>
                <a:gd name="connsiteY139" fmla="*/ 1457091 h 2922431"/>
                <a:gd name="connsiteX140" fmla="*/ 1219094 w 3951653"/>
                <a:gd name="connsiteY140" fmla="*/ 1644295 h 2922431"/>
                <a:gd name="connsiteX141" fmla="*/ 1293097 w 3951653"/>
                <a:gd name="connsiteY141" fmla="*/ 1816367 h 2922431"/>
                <a:gd name="connsiteX142" fmla="*/ 1286804 w 3951653"/>
                <a:gd name="connsiteY142" fmla="*/ 1629164 h 2922431"/>
                <a:gd name="connsiteX143" fmla="*/ 1212801 w 3951653"/>
                <a:gd name="connsiteY143" fmla="*/ 1457091 h 2922431"/>
                <a:gd name="connsiteX144" fmla="*/ 394346 w 3951653"/>
                <a:gd name="connsiteY144" fmla="*/ 1303027 h 2922431"/>
                <a:gd name="connsiteX145" fmla="*/ 464328 w 3951653"/>
                <a:gd name="connsiteY145" fmla="*/ 1389139 h 2922431"/>
                <a:gd name="connsiteX146" fmla="*/ 394346 w 3951653"/>
                <a:gd name="connsiteY146" fmla="*/ 1475252 h 2922431"/>
                <a:gd name="connsiteX147" fmla="*/ 324364 w 3951653"/>
                <a:gd name="connsiteY147" fmla="*/ 1389139 h 2922431"/>
                <a:gd name="connsiteX148" fmla="*/ 394346 w 3951653"/>
                <a:gd name="connsiteY148" fmla="*/ 1303027 h 2922431"/>
                <a:gd name="connsiteX149" fmla="*/ 1584951 w 3951653"/>
                <a:gd name="connsiteY149" fmla="*/ 1184397 h 2922431"/>
                <a:gd name="connsiteX150" fmla="*/ 1057908 w 3951653"/>
                <a:gd name="connsiteY150" fmla="*/ 2502857 h 2922431"/>
                <a:gd name="connsiteX151" fmla="*/ 1523378 w 3951653"/>
                <a:gd name="connsiteY151" fmla="*/ 2559844 h 2922431"/>
                <a:gd name="connsiteX152" fmla="*/ 1933739 w 3951653"/>
                <a:gd name="connsiteY152" fmla="*/ 1517606 h 2922431"/>
                <a:gd name="connsiteX153" fmla="*/ 1584951 w 3951653"/>
                <a:gd name="connsiteY153" fmla="*/ 1184397 h 2922431"/>
                <a:gd name="connsiteX154" fmla="*/ 405497 w 3951653"/>
                <a:gd name="connsiteY154" fmla="*/ 1063408 h 2922431"/>
                <a:gd name="connsiteX155" fmla="*/ 438833 w 3951653"/>
                <a:gd name="connsiteY155" fmla="*/ 1168585 h 2922431"/>
                <a:gd name="connsiteX156" fmla="*/ 306496 w 3951653"/>
                <a:gd name="connsiteY156" fmla="*/ 1223354 h 2922431"/>
                <a:gd name="connsiteX157" fmla="*/ 251323 w 3951653"/>
                <a:gd name="connsiteY157" fmla="*/ 1105347 h 2922431"/>
                <a:gd name="connsiteX158" fmla="*/ 289827 w 3951653"/>
                <a:gd name="connsiteY158" fmla="*/ 1094364 h 2922431"/>
                <a:gd name="connsiteX159" fmla="*/ 405497 w 3951653"/>
                <a:gd name="connsiteY159" fmla="*/ 1063408 h 2922431"/>
                <a:gd name="connsiteX160" fmla="*/ 1358748 w 3951653"/>
                <a:gd name="connsiteY160" fmla="*/ 992093 h 2922431"/>
                <a:gd name="connsiteX161" fmla="*/ 1214732 w 3951653"/>
                <a:gd name="connsiteY161" fmla="*/ 1138002 h 2922431"/>
                <a:gd name="connsiteX162" fmla="*/ 1358747 w 3951653"/>
                <a:gd name="connsiteY162" fmla="*/ 1283911 h 2922431"/>
                <a:gd name="connsiteX163" fmla="*/ 1502763 w 3951653"/>
                <a:gd name="connsiteY163" fmla="*/ 1138003 h 2922431"/>
                <a:gd name="connsiteX164" fmla="*/ 1358748 w 3951653"/>
                <a:gd name="connsiteY164" fmla="*/ 992093 h 2922431"/>
                <a:gd name="connsiteX165" fmla="*/ 1287889 w 3951653"/>
                <a:gd name="connsiteY165" fmla="*/ 812101 h 2922431"/>
                <a:gd name="connsiteX166" fmla="*/ 1586339 w 3951653"/>
                <a:gd name="connsiteY166" fmla="*/ 926401 h 2922431"/>
                <a:gd name="connsiteX167" fmla="*/ 1586093 w 3951653"/>
                <a:gd name="connsiteY167" fmla="*/ 1014410 h 2922431"/>
                <a:gd name="connsiteX168" fmla="*/ 2054578 w 3951653"/>
                <a:gd name="connsiteY168" fmla="*/ 1474785 h 2922431"/>
                <a:gd name="connsiteX169" fmla="*/ 1597377 w 3951653"/>
                <a:gd name="connsiteY169" fmla="*/ 2671183 h 2922431"/>
                <a:gd name="connsiteX170" fmla="*/ 967214 w 3951653"/>
                <a:gd name="connsiteY170" fmla="*/ 2653602 h 2922431"/>
                <a:gd name="connsiteX171" fmla="*/ 891013 w 3951653"/>
                <a:gd name="connsiteY171" fmla="*/ 2704402 h 2922431"/>
                <a:gd name="connsiteX172" fmla="*/ 585968 w 3951653"/>
                <a:gd name="connsiteY172" fmla="*/ 2572757 h 2922431"/>
                <a:gd name="connsiteX173" fmla="*/ 1287889 w 3951653"/>
                <a:gd name="connsiteY173" fmla="*/ 812101 h 2922431"/>
                <a:gd name="connsiteX174" fmla="*/ 843388 w 3951653"/>
                <a:gd name="connsiteY174" fmla="*/ 697804 h 2922431"/>
                <a:gd name="connsiteX175" fmla="*/ 1081514 w 3951653"/>
                <a:gd name="connsiteY175" fmla="*/ 783529 h 2922431"/>
                <a:gd name="connsiteX176" fmla="*/ 1119950 w 3951653"/>
                <a:gd name="connsiteY176" fmla="*/ 731107 h 2922431"/>
                <a:gd name="connsiteX177" fmla="*/ 1221478 w 3951653"/>
                <a:gd name="connsiteY177" fmla="*/ 768758 h 2922431"/>
                <a:gd name="connsiteX178" fmla="*/ 523973 w 3951653"/>
                <a:gd name="connsiteY178" fmla="*/ 2544684 h 2922431"/>
                <a:gd name="connsiteX179" fmla="*/ 431971 w 3951653"/>
                <a:gd name="connsiteY179" fmla="*/ 2500684 h 2922431"/>
                <a:gd name="connsiteX180" fmla="*/ 433814 w 3951653"/>
                <a:gd name="connsiteY180" fmla="*/ 2434530 h 2922431"/>
                <a:gd name="connsiteX181" fmla="*/ 198863 w 3951653"/>
                <a:gd name="connsiteY181" fmla="*/ 2304353 h 2922431"/>
                <a:gd name="connsiteX182" fmla="*/ 275064 w 3951653"/>
                <a:gd name="connsiteY182" fmla="*/ 2101154 h 2922431"/>
                <a:gd name="connsiteX183" fmla="*/ 551289 w 3951653"/>
                <a:gd name="connsiteY183" fmla="*/ 2158304 h 2922431"/>
                <a:gd name="connsiteX184" fmla="*/ 976738 w 3951653"/>
                <a:gd name="connsiteY184" fmla="*/ 1075629 h 2922431"/>
                <a:gd name="connsiteX185" fmla="*/ 735438 w 3951653"/>
                <a:gd name="connsiteY185" fmla="*/ 901004 h 2922431"/>
                <a:gd name="connsiteX186" fmla="*/ 843388 w 3951653"/>
                <a:gd name="connsiteY186" fmla="*/ 697804 h 2922431"/>
                <a:gd name="connsiteX187" fmla="*/ 242980 w 3951653"/>
                <a:gd name="connsiteY187" fmla="*/ 112486 h 2922431"/>
                <a:gd name="connsiteX188" fmla="*/ 394801 w 3951653"/>
                <a:gd name="connsiteY188" fmla="*/ 224085 h 2922431"/>
                <a:gd name="connsiteX189" fmla="*/ 400738 w 3951653"/>
                <a:gd name="connsiteY189" fmla="*/ 256697 h 2922431"/>
                <a:gd name="connsiteX190" fmla="*/ 440959 w 3951653"/>
                <a:gd name="connsiteY190" fmla="*/ 226623 h 2922431"/>
                <a:gd name="connsiteX191" fmla="*/ 505094 w 3951653"/>
                <a:gd name="connsiteY191" fmla="*/ 212264 h 2922431"/>
                <a:gd name="connsiteX192" fmla="*/ 656915 w 3951653"/>
                <a:gd name="connsiteY192" fmla="*/ 323864 h 2922431"/>
                <a:gd name="connsiteX193" fmla="*/ 663539 w 3951653"/>
                <a:gd name="connsiteY193" fmla="*/ 360256 h 2922431"/>
                <a:gd name="connsiteX194" fmla="*/ 673915 w 3951653"/>
                <a:gd name="connsiteY194" fmla="*/ 343187 h 2922431"/>
                <a:gd name="connsiteX195" fmla="*/ 748170 w 3951653"/>
                <a:gd name="connsiteY195" fmla="*/ 309079 h 2922431"/>
                <a:gd name="connsiteX196" fmla="*/ 853181 w 3951653"/>
                <a:gd name="connsiteY196" fmla="*/ 425533 h 2922431"/>
                <a:gd name="connsiteX197" fmla="*/ 748169 w 3951653"/>
                <a:gd name="connsiteY197" fmla="*/ 541989 h 2922431"/>
                <a:gd name="connsiteX198" fmla="*/ 707295 w 3951653"/>
                <a:gd name="connsiteY198" fmla="*/ 532836 h 2922431"/>
                <a:gd name="connsiteX199" fmla="*/ 696429 w 3951653"/>
                <a:gd name="connsiteY199" fmla="*/ 524713 h 2922431"/>
                <a:gd name="connsiteX200" fmla="*/ 691585 w 3951653"/>
                <a:gd name="connsiteY200" fmla="*/ 551323 h 2922431"/>
                <a:gd name="connsiteX201" fmla="*/ 594826 w 3951653"/>
                <a:gd name="connsiteY201" fmla="*/ 622449 h 2922431"/>
                <a:gd name="connsiteX202" fmla="*/ 568123 w 3951653"/>
                <a:gd name="connsiteY202" fmla="*/ 616471 h 2922431"/>
                <a:gd name="connsiteX203" fmla="*/ 567828 w 3951653"/>
                <a:gd name="connsiteY203" fmla="*/ 618092 h 2922431"/>
                <a:gd name="connsiteX204" fmla="*/ 529782 w 3951653"/>
                <a:gd name="connsiteY204" fmla="*/ 669328 h 2922431"/>
                <a:gd name="connsiteX205" fmla="*/ 518483 w 3951653"/>
                <a:gd name="connsiteY205" fmla="*/ 675352 h 2922431"/>
                <a:gd name="connsiteX206" fmla="*/ 524696 w 3951653"/>
                <a:gd name="connsiteY206" fmla="*/ 685570 h 2922431"/>
                <a:gd name="connsiteX207" fmla="*/ 532948 w 3951653"/>
                <a:gd name="connsiteY207" fmla="*/ 730900 h 2922431"/>
                <a:gd name="connsiteX208" fmla="*/ 468812 w 3951653"/>
                <a:gd name="connsiteY208" fmla="*/ 838202 h 2922431"/>
                <a:gd name="connsiteX209" fmla="*/ 452434 w 3951653"/>
                <a:gd name="connsiteY209" fmla="*/ 841869 h 2922431"/>
                <a:gd name="connsiteX210" fmla="*/ 448649 w 3951653"/>
                <a:gd name="connsiteY210" fmla="*/ 862662 h 2922431"/>
                <a:gd name="connsiteX211" fmla="*/ 392765 w 3951653"/>
                <a:gd name="connsiteY211" fmla="*/ 924634 h 2922431"/>
                <a:gd name="connsiteX212" fmla="*/ 358642 w 3951653"/>
                <a:gd name="connsiteY212" fmla="*/ 932274 h 2922431"/>
                <a:gd name="connsiteX213" fmla="*/ 366018 w 3951653"/>
                <a:gd name="connsiteY213" fmla="*/ 972796 h 2922431"/>
                <a:gd name="connsiteX214" fmla="*/ 261008 w 3951653"/>
                <a:gd name="connsiteY214" fmla="*/ 1089251 h 2922431"/>
                <a:gd name="connsiteX215" fmla="*/ 155996 w 3951653"/>
                <a:gd name="connsiteY215" fmla="*/ 972797 h 2922431"/>
                <a:gd name="connsiteX216" fmla="*/ 220133 w 3951653"/>
                <a:gd name="connsiteY216" fmla="*/ 865493 h 2922431"/>
                <a:gd name="connsiteX217" fmla="*/ 254256 w 3951653"/>
                <a:gd name="connsiteY217" fmla="*/ 857853 h 2922431"/>
                <a:gd name="connsiteX218" fmla="*/ 246879 w 3951653"/>
                <a:gd name="connsiteY218" fmla="*/ 817332 h 2922431"/>
                <a:gd name="connsiteX219" fmla="*/ 311015 w 3951653"/>
                <a:gd name="connsiteY219" fmla="*/ 710029 h 2922431"/>
                <a:gd name="connsiteX220" fmla="*/ 327394 w 3951653"/>
                <a:gd name="connsiteY220" fmla="*/ 706361 h 2922431"/>
                <a:gd name="connsiteX221" fmla="*/ 331178 w 3951653"/>
                <a:gd name="connsiteY221" fmla="*/ 685570 h 2922431"/>
                <a:gd name="connsiteX222" fmla="*/ 353683 w 3951653"/>
                <a:gd name="connsiteY222" fmla="*/ 648553 h 2922431"/>
                <a:gd name="connsiteX223" fmla="*/ 380150 w 3951653"/>
                <a:gd name="connsiteY223" fmla="*/ 628764 h 2922431"/>
                <a:gd name="connsiteX224" fmla="*/ 374311 w 3951653"/>
                <a:gd name="connsiteY224" fmla="*/ 618091 h 2922431"/>
                <a:gd name="connsiteX225" fmla="*/ 373872 w 3951653"/>
                <a:gd name="connsiteY225" fmla="*/ 615681 h 2922431"/>
                <a:gd name="connsiteX226" fmla="*/ 369166 w 3951653"/>
                <a:gd name="connsiteY226" fmla="*/ 616734 h 2922431"/>
                <a:gd name="connsiteX227" fmla="*/ 323023 w 3951653"/>
                <a:gd name="connsiteY227" fmla="*/ 608997 h 2922431"/>
                <a:gd name="connsiteX228" fmla="*/ 299293 w 3951653"/>
                <a:gd name="connsiteY228" fmla="*/ 596346 h 2922431"/>
                <a:gd name="connsiteX229" fmla="*/ 298158 w 3951653"/>
                <a:gd name="connsiteY229" fmla="*/ 602581 h 2922431"/>
                <a:gd name="connsiteX230" fmla="*/ 155175 w 3951653"/>
                <a:gd name="connsiteY230" fmla="*/ 707684 h 2922431"/>
                <a:gd name="connsiteX231" fmla="*/ 0 w 3951653"/>
                <a:gd name="connsiteY231" fmla="*/ 535598 h 2922431"/>
                <a:gd name="connsiteX232" fmla="*/ 94774 w 3951653"/>
                <a:gd name="connsiteY232" fmla="*/ 377034 h 2922431"/>
                <a:gd name="connsiteX233" fmla="*/ 97290 w 3951653"/>
                <a:gd name="connsiteY233" fmla="*/ 376470 h 2922431"/>
                <a:gd name="connsiteX234" fmla="*/ 85618 w 3951653"/>
                <a:gd name="connsiteY234" fmla="*/ 349547 h 2922431"/>
                <a:gd name="connsiteX235" fmla="*/ 78211 w 3951653"/>
                <a:gd name="connsiteY235" fmla="*/ 295210 h 2922431"/>
                <a:gd name="connsiteX236" fmla="*/ 242980 w 3951653"/>
                <a:gd name="connsiteY236" fmla="*/ 112486 h 2922431"/>
                <a:gd name="connsiteX237" fmla="*/ 744717 w 3951653"/>
                <a:gd name="connsiteY237" fmla="*/ 7286 h 2922431"/>
                <a:gd name="connsiteX238" fmla="*/ 816726 w 3951653"/>
                <a:gd name="connsiteY238" fmla="*/ 95892 h 2922431"/>
                <a:gd name="connsiteX239" fmla="*/ 744717 w 3951653"/>
                <a:gd name="connsiteY239" fmla="*/ 184496 h 2922431"/>
                <a:gd name="connsiteX240" fmla="*/ 672710 w 3951653"/>
                <a:gd name="connsiteY240" fmla="*/ 95892 h 2922431"/>
                <a:gd name="connsiteX241" fmla="*/ 744717 w 3951653"/>
                <a:gd name="connsiteY241" fmla="*/ 7286 h 2922431"/>
                <a:gd name="connsiteX242" fmla="*/ 468892 w 3951653"/>
                <a:gd name="connsiteY242" fmla="*/ 0 h 2922431"/>
                <a:gd name="connsiteX243" fmla="*/ 517648 w 3951653"/>
                <a:gd name="connsiteY243" fmla="*/ 59995 h 2922431"/>
                <a:gd name="connsiteX244" fmla="*/ 468892 w 3951653"/>
                <a:gd name="connsiteY244" fmla="*/ 119990 h 2922431"/>
                <a:gd name="connsiteX245" fmla="*/ 420135 w 3951653"/>
                <a:gd name="connsiteY245" fmla="*/ 59995 h 2922431"/>
                <a:gd name="connsiteX246" fmla="*/ 468892 w 3951653"/>
                <a:gd name="connsiteY246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2515466 w 3951653"/>
                <a:gd name="connsiteY96" fmla="*/ 2319175 h 2922431"/>
                <a:gd name="connsiteX97" fmla="*/ 2521281 w 3951653"/>
                <a:gd name="connsiteY97" fmla="*/ 2311398 h 2922431"/>
                <a:gd name="connsiteX98" fmla="*/ 2515466 w 3951653"/>
                <a:gd name="connsiteY98" fmla="*/ 2319175 h 2922431"/>
                <a:gd name="connsiteX99" fmla="*/ 1599382 w 3951653"/>
                <a:gd name="connsiteY99" fmla="*/ 1876398 h 2922431"/>
                <a:gd name="connsiteX100" fmla="*/ 1616049 w 3951653"/>
                <a:gd name="connsiteY100" fmla="*/ 1950619 h 2922431"/>
                <a:gd name="connsiteX101" fmla="*/ 1548006 w 3951653"/>
                <a:gd name="connsiteY101" fmla="*/ 2003007 h 2922431"/>
                <a:gd name="connsiteX102" fmla="*/ 1493239 w 3951653"/>
                <a:gd name="connsiteY102" fmla="*/ 1890685 h 2922431"/>
                <a:gd name="connsiteX103" fmla="*/ 1599382 w 3951653"/>
                <a:gd name="connsiteY103" fmla="*/ 1876398 h 2922431"/>
                <a:gd name="connsiteX104" fmla="*/ 1732390 w 3951653"/>
                <a:gd name="connsiteY104" fmla="*/ 1863029 h 2922431"/>
                <a:gd name="connsiteX105" fmla="*/ 1738740 w 3951653"/>
                <a:gd name="connsiteY105" fmla="*/ 1869378 h 2922431"/>
                <a:gd name="connsiteX106" fmla="*/ 1732390 w 3951653"/>
                <a:gd name="connsiteY106" fmla="*/ 1901128 h 2922431"/>
                <a:gd name="connsiteX107" fmla="*/ 1710165 w 3951653"/>
                <a:gd name="connsiteY107" fmla="*/ 1897953 h 2922431"/>
                <a:gd name="connsiteX108" fmla="*/ 1694289 w 3951653"/>
                <a:gd name="connsiteY108" fmla="*/ 1872553 h 2922431"/>
                <a:gd name="connsiteX109" fmla="*/ 1713340 w 3951653"/>
                <a:gd name="connsiteY109" fmla="*/ 1866203 h 2922431"/>
                <a:gd name="connsiteX110" fmla="*/ 1732390 w 3951653"/>
                <a:gd name="connsiteY110" fmla="*/ 1863029 h 2922431"/>
                <a:gd name="connsiteX111" fmla="*/ 3649111 w 3951653"/>
                <a:gd name="connsiteY111" fmla="*/ 2468545 h 2922431"/>
                <a:gd name="connsiteX112" fmla="*/ 3058294 w 3951653"/>
                <a:gd name="connsiteY112" fmla="*/ 2231734 h 2922431"/>
                <a:gd name="connsiteX113" fmla="*/ 3002716 w 3951653"/>
                <a:gd name="connsiteY113" fmla="*/ 2294561 h 2922431"/>
                <a:gd name="connsiteX114" fmla="*/ 3730550 w 3951653"/>
                <a:gd name="connsiteY114" fmla="*/ 2281715 h 2922431"/>
                <a:gd name="connsiteX115" fmla="*/ 3951653 w 3951653"/>
                <a:gd name="connsiteY115" fmla="*/ 2395278 h 2922431"/>
                <a:gd name="connsiteX116" fmla="*/ 3814637 w 3951653"/>
                <a:gd name="connsiteY116" fmla="*/ 2485460 h 2922431"/>
                <a:gd name="connsiteX117" fmla="*/ 3649111 w 3951653"/>
                <a:gd name="connsiteY117" fmla="*/ 2468545 h 2922431"/>
                <a:gd name="connsiteX118" fmla="*/ 1000369 w 3951653"/>
                <a:gd name="connsiteY118" fmla="*/ 1732290 h 2922431"/>
                <a:gd name="connsiteX119" fmla="*/ 978800 w 3951653"/>
                <a:gd name="connsiteY119" fmla="*/ 1918355 h 2922431"/>
                <a:gd name="connsiteX120" fmla="*/ 1026437 w 3951653"/>
                <a:gd name="connsiteY120" fmla="*/ 2099505 h 2922431"/>
                <a:gd name="connsiteX121" fmla="*/ 1048005 w 3951653"/>
                <a:gd name="connsiteY121" fmla="*/ 1913443 h 2922431"/>
                <a:gd name="connsiteX122" fmla="*/ 1000369 w 3951653"/>
                <a:gd name="connsiteY122" fmla="*/ 1732290 h 2922431"/>
                <a:gd name="connsiteX123" fmla="*/ 1660555 w 3951653"/>
                <a:gd name="connsiteY123" fmla="*/ 1553217 h 2922431"/>
                <a:gd name="connsiteX124" fmla="*/ 1738542 w 3951653"/>
                <a:gd name="connsiteY124" fmla="*/ 1603223 h 2922431"/>
                <a:gd name="connsiteX125" fmla="*/ 1717110 w 3951653"/>
                <a:gd name="connsiteY125" fmla="*/ 1715545 h 2922431"/>
                <a:gd name="connsiteX126" fmla="*/ 1617693 w 3951653"/>
                <a:gd name="connsiteY126" fmla="*/ 1644107 h 2922431"/>
                <a:gd name="connsiteX127" fmla="*/ 1660555 w 3951653"/>
                <a:gd name="connsiteY127" fmla="*/ 1553217 h 2922431"/>
                <a:gd name="connsiteX128" fmla="*/ 1119548 w 3951653"/>
                <a:gd name="connsiteY128" fmla="*/ 1458296 h 2922431"/>
                <a:gd name="connsiteX129" fmla="*/ 1104848 w 3951653"/>
                <a:gd name="connsiteY129" fmla="*/ 1759674 h 2922431"/>
                <a:gd name="connsiteX130" fmla="*/ 1161974 w 3951653"/>
                <a:gd name="connsiteY130" fmla="*/ 2055952 h 2922431"/>
                <a:gd name="connsiteX131" fmla="*/ 1176673 w 3951653"/>
                <a:gd name="connsiteY131" fmla="*/ 1754575 h 2922431"/>
                <a:gd name="connsiteX132" fmla="*/ 1119548 w 3951653"/>
                <a:gd name="connsiteY132" fmla="*/ 1458296 h 2922431"/>
                <a:gd name="connsiteX133" fmla="*/ 578603 w 3951653"/>
                <a:gd name="connsiteY133" fmla="*/ 1457544 h 2922431"/>
                <a:gd name="connsiteX134" fmla="*/ 618108 w 3951653"/>
                <a:gd name="connsiteY134" fmla="*/ 1506154 h 2922431"/>
                <a:gd name="connsiteX135" fmla="*/ 578603 w 3951653"/>
                <a:gd name="connsiteY135" fmla="*/ 1554764 h 2922431"/>
                <a:gd name="connsiteX136" fmla="*/ 539098 w 3951653"/>
                <a:gd name="connsiteY136" fmla="*/ 1506155 h 2922431"/>
                <a:gd name="connsiteX137" fmla="*/ 578603 w 3951653"/>
                <a:gd name="connsiteY137" fmla="*/ 1457544 h 2922431"/>
                <a:gd name="connsiteX138" fmla="*/ 1212801 w 3951653"/>
                <a:gd name="connsiteY138" fmla="*/ 1457091 h 2922431"/>
                <a:gd name="connsiteX139" fmla="*/ 1219094 w 3951653"/>
                <a:gd name="connsiteY139" fmla="*/ 1644295 h 2922431"/>
                <a:gd name="connsiteX140" fmla="*/ 1293097 w 3951653"/>
                <a:gd name="connsiteY140" fmla="*/ 1816367 h 2922431"/>
                <a:gd name="connsiteX141" fmla="*/ 1286804 w 3951653"/>
                <a:gd name="connsiteY141" fmla="*/ 1629164 h 2922431"/>
                <a:gd name="connsiteX142" fmla="*/ 1212801 w 3951653"/>
                <a:gd name="connsiteY142" fmla="*/ 1457091 h 2922431"/>
                <a:gd name="connsiteX143" fmla="*/ 394346 w 3951653"/>
                <a:gd name="connsiteY143" fmla="*/ 1303027 h 2922431"/>
                <a:gd name="connsiteX144" fmla="*/ 464328 w 3951653"/>
                <a:gd name="connsiteY144" fmla="*/ 1389139 h 2922431"/>
                <a:gd name="connsiteX145" fmla="*/ 394346 w 3951653"/>
                <a:gd name="connsiteY145" fmla="*/ 1475252 h 2922431"/>
                <a:gd name="connsiteX146" fmla="*/ 324364 w 3951653"/>
                <a:gd name="connsiteY146" fmla="*/ 1389139 h 2922431"/>
                <a:gd name="connsiteX147" fmla="*/ 394346 w 3951653"/>
                <a:gd name="connsiteY147" fmla="*/ 1303027 h 2922431"/>
                <a:gd name="connsiteX148" fmla="*/ 1584951 w 3951653"/>
                <a:gd name="connsiteY148" fmla="*/ 1184397 h 2922431"/>
                <a:gd name="connsiteX149" fmla="*/ 1057908 w 3951653"/>
                <a:gd name="connsiteY149" fmla="*/ 2502857 h 2922431"/>
                <a:gd name="connsiteX150" fmla="*/ 1523378 w 3951653"/>
                <a:gd name="connsiteY150" fmla="*/ 2559844 h 2922431"/>
                <a:gd name="connsiteX151" fmla="*/ 1933739 w 3951653"/>
                <a:gd name="connsiteY151" fmla="*/ 1517606 h 2922431"/>
                <a:gd name="connsiteX152" fmla="*/ 1584951 w 3951653"/>
                <a:gd name="connsiteY152" fmla="*/ 1184397 h 2922431"/>
                <a:gd name="connsiteX153" fmla="*/ 405497 w 3951653"/>
                <a:gd name="connsiteY153" fmla="*/ 1063408 h 2922431"/>
                <a:gd name="connsiteX154" fmla="*/ 438833 w 3951653"/>
                <a:gd name="connsiteY154" fmla="*/ 1168585 h 2922431"/>
                <a:gd name="connsiteX155" fmla="*/ 306496 w 3951653"/>
                <a:gd name="connsiteY155" fmla="*/ 1223354 h 2922431"/>
                <a:gd name="connsiteX156" fmla="*/ 251323 w 3951653"/>
                <a:gd name="connsiteY156" fmla="*/ 1105347 h 2922431"/>
                <a:gd name="connsiteX157" fmla="*/ 289827 w 3951653"/>
                <a:gd name="connsiteY157" fmla="*/ 1094364 h 2922431"/>
                <a:gd name="connsiteX158" fmla="*/ 405497 w 3951653"/>
                <a:gd name="connsiteY158" fmla="*/ 1063408 h 2922431"/>
                <a:gd name="connsiteX159" fmla="*/ 1358748 w 3951653"/>
                <a:gd name="connsiteY159" fmla="*/ 992093 h 2922431"/>
                <a:gd name="connsiteX160" fmla="*/ 1214732 w 3951653"/>
                <a:gd name="connsiteY160" fmla="*/ 1138002 h 2922431"/>
                <a:gd name="connsiteX161" fmla="*/ 1358747 w 3951653"/>
                <a:gd name="connsiteY161" fmla="*/ 1283911 h 2922431"/>
                <a:gd name="connsiteX162" fmla="*/ 1502763 w 3951653"/>
                <a:gd name="connsiteY162" fmla="*/ 1138003 h 2922431"/>
                <a:gd name="connsiteX163" fmla="*/ 1358748 w 3951653"/>
                <a:gd name="connsiteY163" fmla="*/ 992093 h 2922431"/>
                <a:gd name="connsiteX164" fmla="*/ 1287889 w 3951653"/>
                <a:gd name="connsiteY164" fmla="*/ 812101 h 2922431"/>
                <a:gd name="connsiteX165" fmla="*/ 1586339 w 3951653"/>
                <a:gd name="connsiteY165" fmla="*/ 926401 h 2922431"/>
                <a:gd name="connsiteX166" fmla="*/ 1586093 w 3951653"/>
                <a:gd name="connsiteY166" fmla="*/ 1014410 h 2922431"/>
                <a:gd name="connsiteX167" fmla="*/ 2054578 w 3951653"/>
                <a:gd name="connsiteY167" fmla="*/ 1474785 h 2922431"/>
                <a:gd name="connsiteX168" fmla="*/ 1597377 w 3951653"/>
                <a:gd name="connsiteY168" fmla="*/ 2671183 h 2922431"/>
                <a:gd name="connsiteX169" fmla="*/ 967214 w 3951653"/>
                <a:gd name="connsiteY169" fmla="*/ 2653602 h 2922431"/>
                <a:gd name="connsiteX170" fmla="*/ 891013 w 3951653"/>
                <a:gd name="connsiteY170" fmla="*/ 2704402 h 2922431"/>
                <a:gd name="connsiteX171" fmla="*/ 585968 w 3951653"/>
                <a:gd name="connsiteY171" fmla="*/ 2572757 h 2922431"/>
                <a:gd name="connsiteX172" fmla="*/ 1287889 w 3951653"/>
                <a:gd name="connsiteY172" fmla="*/ 812101 h 2922431"/>
                <a:gd name="connsiteX173" fmla="*/ 843388 w 3951653"/>
                <a:gd name="connsiteY173" fmla="*/ 697804 h 2922431"/>
                <a:gd name="connsiteX174" fmla="*/ 1081514 w 3951653"/>
                <a:gd name="connsiteY174" fmla="*/ 783529 h 2922431"/>
                <a:gd name="connsiteX175" fmla="*/ 1119950 w 3951653"/>
                <a:gd name="connsiteY175" fmla="*/ 731107 h 2922431"/>
                <a:gd name="connsiteX176" fmla="*/ 1221478 w 3951653"/>
                <a:gd name="connsiteY176" fmla="*/ 768758 h 2922431"/>
                <a:gd name="connsiteX177" fmla="*/ 523973 w 3951653"/>
                <a:gd name="connsiteY177" fmla="*/ 2544684 h 2922431"/>
                <a:gd name="connsiteX178" fmla="*/ 431971 w 3951653"/>
                <a:gd name="connsiteY178" fmla="*/ 2500684 h 2922431"/>
                <a:gd name="connsiteX179" fmla="*/ 433814 w 3951653"/>
                <a:gd name="connsiteY179" fmla="*/ 2434530 h 2922431"/>
                <a:gd name="connsiteX180" fmla="*/ 198863 w 3951653"/>
                <a:gd name="connsiteY180" fmla="*/ 2304353 h 2922431"/>
                <a:gd name="connsiteX181" fmla="*/ 275064 w 3951653"/>
                <a:gd name="connsiteY181" fmla="*/ 2101154 h 2922431"/>
                <a:gd name="connsiteX182" fmla="*/ 551289 w 3951653"/>
                <a:gd name="connsiteY182" fmla="*/ 2158304 h 2922431"/>
                <a:gd name="connsiteX183" fmla="*/ 976738 w 3951653"/>
                <a:gd name="connsiteY183" fmla="*/ 1075629 h 2922431"/>
                <a:gd name="connsiteX184" fmla="*/ 735438 w 3951653"/>
                <a:gd name="connsiteY184" fmla="*/ 901004 h 2922431"/>
                <a:gd name="connsiteX185" fmla="*/ 843388 w 3951653"/>
                <a:gd name="connsiteY185" fmla="*/ 697804 h 2922431"/>
                <a:gd name="connsiteX186" fmla="*/ 242980 w 3951653"/>
                <a:gd name="connsiteY186" fmla="*/ 112486 h 2922431"/>
                <a:gd name="connsiteX187" fmla="*/ 394801 w 3951653"/>
                <a:gd name="connsiteY187" fmla="*/ 224085 h 2922431"/>
                <a:gd name="connsiteX188" fmla="*/ 400738 w 3951653"/>
                <a:gd name="connsiteY188" fmla="*/ 256697 h 2922431"/>
                <a:gd name="connsiteX189" fmla="*/ 440959 w 3951653"/>
                <a:gd name="connsiteY189" fmla="*/ 226623 h 2922431"/>
                <a:gd name="connsiteX190" fmla="*/ 505094 w 3951653"/>
                <a:gd name="connsiteY190" fmla="*/ 212264 h 2922431"/>
                <a:gd name="connsiteX191" fmla="*/ 656915 w 3951653"/>
                <a:gd name="connsiteY191" fmla="*/ 323864 h 2922431"/>
                <a:gd name="connsiteX192" fmla="*/ 663539 w 3951653"/>
                <a:gd name="connsiteY192" fmla="*/ 360256 h 2922431"/>
                <a:gd name="connsiteX193" fmla="*/ 673915 w 3951653"/>
                <a:gd name="connsiteY193" fmla="*/ 343187 h 2922431"/>
                <a:gd name="connsiteX194" fmla="*/ 748170 w 3951653"/>
                <a:gd name="connsiteY194" fmla="*/ 309079 h 2922431"/>
                <a:gd name="connsiteX195" fmla="*/ 853181 w 3951653"/>
                <a:gd name="connsiteY195" fmla="*/ 425533 h 2922431"/>
                <a:gd name="connsiteX196" fmla="*/ 748169 w 3951653"/>
                <a:gd name="connsiteY196" fmla="*/ 541989 h 2922431"/>
                <a:gd name="connsiteX197" fmla="*/ 707295 w 3951653"/>
                <a:gd name="connsiteY197" fmla="*/ 532836 h 2922431"/>
                <a:gd name="connsiteX198" fmla="*/ 696429 w 3951653"/>
                <a:gd name="connsiteY198" fmla="*/ 524713 h 2922431"/>
                <a:gd name="connsiteX199" fmla="*/ 691585 w 3951653"/>
                <a:gd name="connsiteY199" fmla="*/ 551323 h 2922431"/>
                <a:gd name="connsiteX200" fmla="*/ 594826 w 3951653"/>
                <a:gd name="connsiteY200" fmla="*/ 622449 h 2922431"/>
                <a:gd name="connsiteX201" fmla="*/ 568123 w 3951653"/>
                <a:gd name="connsiteY201" fmla="*/ 616471 h 2922431"/>
                <a:gd name="connsiteX202" fmla="*/ 567828 w 3951653"/>
                <a:gd name="connsiteY202" fmla="*/ 618092 h 2922431"/>
                <a:gd name="connsiteX203" fmla="*/ 529782 w 3951653"/>
                <a:gd name="connsiteY203" fmla="*/ 669328 h 2922431"/>
                <a:gd name="connsiteX204" fmla="*/ 518483 w 3951653"/>
                <a:gd name="connsiteY204" fmla="*/ 675352 h 2922431"/>
                <a:gd name="connsiteX205" fmla="*/ 524696 w 3951653"/>
                <a:gd name="connsiteY205" fmla="*/ 685570 h 2922431"/>
                <a:gd name="connsiteX206" fmla="*/ 532948 w 3951653"/>
                <a:gd name="connsiteY206" fmla="*/ 730900 h 2922431"/>
                <a:gd name="connsiteX207" fmla="*/ 468812 w 3951653"/>
                <a:gd name="connsiteY207" fmla="*/ 838202 h 2922431"/>
                <a:gd name="connsiteX208" fmla="*/ 452434 w 3951653"/>
                <a:gd name="connsiteY208" fmla="*/ 841869 h 2922431"/>
                <a:gd name="connsiteX209" fmla="*/ 448649 w 3951653"/>
                <a:gd name="connsiteY209" fmla="*/ 862662 h 2922431"/>
                <a:gd name="connsiteX210" fmla="*/ 392765 w 3951653"/>
                <a:gd name="connsiteY210" fmla="*/ 924634 h 2922431"/>
                <a:gd name="connsiteX211" fmla="*/ 358642 w 3951653"/>
                <a:gd name="connsiteY211" fmla="*/ 932274 h 2922431"/>
                <a:gd name="connsiteX212" fmla="*/ 366018 w 3951653"/>
                <a:gd name="connsiteY212" fmla="*/ 972796 h 2922431"/>
                <a:gd name="connsiteX213" fmla="*/ 261008 w 3951653"/>
                <a:gd name="connsiteY213" fmla="*/ 1089251 h 2922431"/>
                <a:gd name="connsiteX214" fmla="*/ 155996 w 3951653"/>
                <a:gd name="connsiteY214" fmla="*/ 972797 h 2922431"/>
                <a:gd name="connsiteX215" fmla="*/ 220133 w 3951653"/>
                <a:gd name="connsiteY215" fmla="*/ 865493 h 2922431"/>
                <a:gd name="connsiteX216" fmla="*/ 254256 w 3951653"/>
                <a:gd name="connsiteY216" fmla="*/ 857853 h 2922431"/>
                <a:gd name="connsiteX217" fmla="*/ 246879 w 3951653"/>
                <a:gd name="connsiteY217" fmla="*/ 817332 h 2922431"/>
                <a:gd name="connsiteX218" fmla="*/ 311015 w 3951653"/>
                <a:gd name="connsiteY218" fmla="*/ 710029 h 2922431"/>
                <a:gd name="connsiteX219" fmla="*/ 327394 w 3951653"/>
                <a:gd name="connsiteY219" fmla="*/ 706361 h 2922431"/>
                <a:gd name="connsiteX220" fmla="*/ 331178 w 3951653"/>
                <a:gd name="connsiteY220" fmla="*/ 685570 h 2922431"/>
                <a:gd name="connsiteX221" fmla="*/ 353683 w 3951653"/>
                <a:gd name="connsiteY221" fmla="*/ 648553 h 2922431"/>
                <a:gd name="connsiteX222" fmla="*/ 380150 w 3951653"/>
                <a:gd name="connsiteY222" fmla="*/ 628764 h 2922431"/>
                <a:gd name="connsiteX223" fmla="*/ 374311 w 3951653"/>
                <a:gd name="connsiteY223" fmla="*/ 618091 h 2922431"/>
                <a:gd name="connsiteX224" fmla="*/ 373872 w 3951653"/>
                <a:gd name="connsiteY224" fmla="*/ 615681 h 2922431"/>
                <a:gd name="connsiteX225" fmla="*/ 369166 w 3951653"/>
                <a:gd name="connsiteY225" fmla="*/ 616734 h 2922431"/>
                <a:gd name="connsiteX226" fmla="*/ 323023 w 3951653"/>
                <a:gd name="connsiteY226" fmla="*/ 608997 h 2922431"/>
                <a:gd name="connsiteX227" fmla="*/ 299293 w 3951653"/>
                <a:gd name="connsiteY227" fmla="*/ 596346 h 2922431"/>
                <a:gd name="connsiteX228" fmla="*/ 298158 w 3951653"/>
                <a:gd name="connsiteY228" fmla="*/ 602581 h 2922431"/>
                <a:gd name="connsiteX229" fmla="*/ 155175 w 3951653"/>
                <a:gd name="connsiteY229" fmla="*/ 707684 h 2922431"/>
                <a:gd name="connsiteX230" fmla="*/ 0 w 3951653"/>
                <a:gd name="connsiteY230" fmla="*/ 535598 h 2922431"/>
                <a:gd name="connsiteX231" fmla="*/ 94774 w 3951653"/>
                <a:gd name="connsiteY231" fmla="*/ 377034 h 2922431"/>
                <a:gd name="connsiteX232" fmla="*/ 97290 w 3951653"/>
                <a:gd name="connsiteY232" fmla="*/ 376470 h 2922431"/>
                <a:gd name="connsiteX233" fmla="*/ 85618 w 3951653"/>
                <a:gd name="connsiteY233" fmla="*/ 349547 h 2922431"/>
                <a:gd name="connsiteX234" fmla="*/ 78211 w 3951653"/>
                <a:gd name="connsiteY234" fmla="*/ 295210 h 2922431"/>
                <a:gd name="connsiteX235" fmla="*/ 242980 w 3951653"/>
                <a:gd name="connsiteY235" fmla="*/ 112486 h 2922431"/>
                <a:gd name="connsiteX236" fmla="*/ 744717 w 3951653"/>
                <a:gd name="connsiteY236" fmla="*/ 7286 h 2922431"/>
                <a:gd name="connsiteX237" fmla="*/ 816726 w 3951653"/>
                <a:gd name="connsiteY237" fmla="*/ 95892 h 2922431"/>
                <a:gd name="connsiteX238" fmla="*/ 744717 w 3951653"/>
                <a:gd name="connsiteY238" fmla="*/ 184496 h 2922431"/>
                <a:gd name="connsiteX239" fmla="*/ 672710 w 3951653"/>
                <a:gd name="connsiteY239" fmla="*/ 95892 h 2922431"/>
                <a:gd name="connsiteX240" fmla="*/ 744717 w 3951653"/>
                <a:gd name="connsiteY240" fmla="*/ 7286 h 2922431"/>
                <a:gd name="connsiteX241" fmla="*/ 468892 w 3951653"/>
                <a:gd name="connsiteY241" fmla="*/ 0 h 2922431"/>
                <a:gd name="connsiteX242" fmla="*/ 517648 w 3951653"/>
                <a:gd name="connsiteY242" fmla="*/ 59995 h 2922431"/>
                <a:gd name="connsiteX243" fmla="*/ 468892 w 3951653"/>
                <a:gd name="connsiteY243" fmla="*/ 119990 h 2922431"/>
                <a:gd name="connsiteX244" fmla="*/ 420135 w 3951653"/>
                <a:gd name="connsiteY244" fmla="*/ 59995 h 2922431"/>
                <a:gd name="connsiteX245" fmla="*/ 468892 w 3951653"/>
                <a:gd name="connsiteY245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1599382 w 3951653"/>
                <a:gd name="connsiteY96" fmla="*/ 1876398 h 2922431"/>
                <a:gd name="connsiteX97" fmla="*/ 1616049 w 3951653"/>
                <a:gd name="connsiteY97" fmla="*/ 1950619 h 2922431"/>
                <a:gd name="connsiteX98" fmla="*/ 1548006 w 3951653"/>
                <a:gd name="connsiteY98" fmla="*/ 2003007 h 2922431"/>
                <a:gd name="connsiteX99" fmla="*/ 1493239 w 3951653"/>
                <a:gd name="connsiteY99" fmla="*/ 1890685 h 2922431"/>
                <a:gd name="connsiteX100" fmla="*/ 1599382 w 3951653"/>
                <a:gd name="connsiteY100" fmla="*/ 1876398 h 2922431"/>
                <a:gd name="connsiteX101" fmla="*/ 1732390 w 3951653"/>
                <a:gd name="connsiteY101" fmla="*/ 1863029 h 2922431"/>
                <a:gd name="connsiteX102" fmla="*/ 1738740 w 3951653"/>
                <a:gd name="connsiteY102" fmla="*/ 1869378 h 2922431"/>
                <a:gd name="connsiteX103" fmla="*/ 1732390 w 3951653"/>
                <a:gd name="connsiteY103" fmla="*/ 1901128 h 2922431"/>
                <a:gd name="connsiteX104" fmla="*/ 1710165 w 3951653"/>
                <a:gd name="connsiteY104" fmla="*/ 1897953 h 2922431"/>
                <a:gd name="connsiteX105" fmla="*/ 1694289 w 3951653"/>
                <a:gd name="connsiteY105" fmla="*/ 1872553 h 2922431"/>
                <a:gd name="connsiteX106" fmla="*/ 1713340 w 3951653"/>
                <a:gd name="connsiteY106" fmla="*/ 1866203 h 2922431"/>
                <a:gd name="connsiteX107" fmla="*/ 1732390 w 3951653"/>
                <a:gd name="connsiteY107" fmla="*/ 1863029 h 2922431"/>
                <a:gd name="connsiteX108" fmla="*/ 3649111 w 3951653"/>
                <a:gd name="connsiteY108" fmla="*/ 2468545 h 2922431"/>
                <a:gd name="connsiteX109" fmla="*/ 3058294 w 3951653"/>
                <a:gd name="connsiteY109" fmla="*/ 2231734 h 2922431"/>
                <a:gd name="connsiteX110" fmla="*/ 3002716 w 3951653"/>
                <a:gd name="connsiteY110" fmla="*/ 2294561 h 2922431"/>
                <a:gd name="connsiteX111" fmla="*/ 3730550 w 3951653"/>
                <a:gd name="connsiteY111" fmla="*/ 2281715 h 2922431"/>
                <a:gd name="connsiteX112" fmla="*/ 3951653 w 3951653"/>
                <a:gd name="connsiteY112" fmla="*/ 2395278 h 2922431"/>
                <a:gd name="connsiteX113" fmla="*/ 3814637 w 3951653"/>
                <a:gd name="connsiteY113" fmla="*/ 2485460 h 2922431"/>
                <a:gd name="connsiteX114" fmla="*/ 3649111 w 3951653"/>
                <a:gd name="connsiteY114" fmla="*/ 2468545 h 2922431"/>
                <a:gd name="connsiteX115" fmla="*/ 1000369 w 3951653"/>
                <a:gd name="connsiteY115" fmla="*/ 1732290 h 2922431"/>
                <a:gd name="connsiteX116" fmla="*/ 978800 w 3951653"/>
                <a:gd name="connsiteY116" fmla="*/ 1918355 h 2922431"/>
                <a:gd name="connsiteX117" fmla="*/ 1026437 w 3951653"/>
                <a:gd name="connsiteY117" fmla="*/ 2099505 h 2922431"/>
                <a:gd name="connsiteX118" fmla="*/ 1048005 w 3951653"/>
                <a:gd name="connsiteY118" fmla="*/ 1913443 h 2922431"/>
                <a:gd name="connsiteX119" fmla="*/ 1000369 w 3951653"/>
                <a:gd name="connsiteY119" fmla="*/ 1732290 h 2922431"/>
                <a:gd name="connsiteX120" fmla="*/ 1660555 w 3951653"/>
                <a:gd name="connsiteY120" fmla="*/ 1553217 h 2922431"/>
                <a:gd name="connsiteX121" fmla="*/ 1738542 w 3951653"/>
                <a:gd name="connsiteY121" fmla="*/ 1603223 h 2922431"/>
                <a:gd name="connsiteX122" fmla="*/ 1717110 w 3951653"/>
                <a:gd name="connsiteY122" fmla="*/ 1715545 h 2922431"/>
                <a:gd name="connsiteX123" fmla="*/ 1617693 w 3951653"/>
                <a:gd name="connsiteY123" fmla="*/ 1644107 h 2922431"/>
                <a:gd name="connsiteX124" fmla="*/ 1660555 w 3951653"/>
                <a:gd name="connsiteY124" fmla="*/ 1553217 h 2922431"/>
                <a:gd name="connsiteX125" fmla="*/ 1119548 w 3951653"/>
                <a:gd name="connsiteY125" fmla="*/ 1458296 h 2922431"/>
                <a:gd name="connsiteX126" fmla="*/ 1104848 w 3951653"/>
                <a:gd name="connsiteY126" fmla="*/ 1759674 h 2922431"/>
                <a:gd name="connsiteX127" fmla="*/ 1161974 w 3951653"/>
                <a:gd name="connsiteY127" fmla="*/ 2055952 h 2922431"/>
                <a:gd name="connsiteX128" fmla="*/ 1176673 w 3951653"/>
                <a:gd name="connsiteY128" fmla="*/ 1754575 h 2922431"/>
                <a:gd name="connsiteX129" fmla="*/ 1119548 w 3951653"/>
                <a:gd name="connsiteY129" fmla="*/ 1458296 h 2922431"/>
                <a:gd name="connsiteX130" fmla="*/ 578603 w 3951653"/>
                <a:gd name="connsiteY130" fmla="*/ 1457544 h 2922431"/>
                <a:gd name="connsiteX131" fmla="*/ 618108 w 3951653"/>
                <a:gd name="connsiteY131" fmla="*/ 1506154 h 2922431"/>
                <a:gd name="connsiteX132" fmla="*/ 578603 w 3951653"/>
                <a:gd name="connsiteY132" fmla="*/ 1554764 h 2922431"/>
                <a:gd name="connsiteX133" fmla="*/ 539098 w 3951653"/>
                <a:gd name="connsiteY133" fmla="*/ 1506155 h 2922431"/>
                <a:gd name="connsiteX134" fmla="*/ 578603 w 3951653"/>
                <a:gd name="connsiteY134" fmla="*/ 1457544 h 2922431"/>
                <a:gd name="connsiteX135" fmla="*/ 1212801 w 3951653"/>
                <a:gd name="connsiteY135" fmla="*/ 1457091 h 2922431"/>
                <a:gd name="connsiteX136" fmla="*/ 1219094 w 3951653"/>
                <a:gd name="connsiteY136" fmla="*/ 1644295 h 2922431"/>
                <a:gd name="connsiteX137" fmla="*/ 1293097 w 3951653"/>
                <a:gd name="connsiteY137" fmla="*/ 1816367 h 2922431"/>
                <a:gd name="connsiteX138" fmla="*/ 1286804 w 3951653"/>
                <a:gd name="connsiteY138" fmla="*/ 1629164 h 2922431"/>
                <a:gd name="connsiteX139" fmla="*/ 1212801 w 3951653"/>
                <a:gd name="connsiteY139" fmla="*/ 1457091 h 2922431"/>
                <a:gd name="connsiteX140" fmla="*/ 394346 w 3951653"/>
                <a:gd name="connsiteY140" fmla="*/ 1303027 h 2922431"/>
                <a:gd name="connsiteX141" fmla="*/ 464328 w 3951653"/>
                <a:gd name="connsiteY141" fmla="*/ 1389139 h 2922431"/>
                <a:gd name="connsiteX142" fmla="*/ 394346 w 3951653"/>
                <a:gd name="connsiteY142" fmla="*/ 1475252 h 2922431"/>
                <a:gd name="connsiteX143" fmla="*/ 324364 w 3951653"/>
                <a:gd name="connsiteY143" fmla="*/ 1389139 h 2922431"/>
                <a:gd name="connsiteX144" fmla="*/ 394346 w 3951653"/>
                <a:gd name="connsiteY144" fmla="*/ 1303027 h 2922431"/>
                <a:gd name="connsiteX145" fmla="*/ 1584951 w 3951653"/>
                <a:gd name="connsiteY145" fmla="*/ 1184397 h 2922431"/>
                <a:gd name="connsiteX146" fmla="*/ 1057908 w 3951653"/>
                <a:gd name="connsiteY146" fmla="*/ 2502857 h 2922431"/>
                <a:gd name="connsiteX147" fmla="*/ 1523378 w 3951653"/>
                <a:gd name="connsiteY147" fmla="*/ 2559844 h 2922431"/>
                <a:gd name="connsiteX148" fmla="*/ 1933739 w 3951653"/>
                <a:gd name="connsiteY148" fmla="*/ 1517606 h 2922431"/>
                <a:gd name="connsiteX149" fmla="*/ 1584951 w 3951653"/>
                <a:gd name="connsiteY149" fmla="*/ 1184397 h 2922431"/>
                <a:gd name="connsiteX150" fmla="*/ 405497 w 3951653"/>
                <a:gd name="connsiteY150" fmla="*/ 1063408 h 2922431"/>
                <a:gd name="connsiteX151" fmla="*/ 438833 w 3951653"/>
                <a:gd name="connsiteY151" fmla="*/ 1168585 h 2922431"/>
                <a:gd name="connsiteX152" fmla="*/ 306496 w 3951653"/>
                <a:gd name="connsiteY152" fmla="*/ 1223354 h 2922431"/>
                <a:gd name="connsiteX153" fmla="*/ 251323 w 3951653"/>
                <a:gd name="connsiteY153" fmla="*/ 1105347 h 2922431"/>
                <a:gd name="connsiteX154" fmla="*/ 289827 w 3951653"/>
                <a:gd name="connsiteY154" fmla="*/ 1094364 h 2922431"/>
                <a:gd name="connsiteX155" fmla="*/ 405497 w 3951653"/>
                <a:gd name="connsiteY155" fmla="*/ 1063408 h 2922431"/>
                <a:gd name="connsiteX156" fmla="*/ 1358748 w 3951653"/>
                <a:gd name="connsiteY156" fmla="*/ 992093 h 2922431"/>
                <a:gd name="connsiteX157" fmla="*/ 1214732 w 3951653"/>
                <a:gd name="connsiteY157" fmla="*/ 1138002 h 2922431"/>
                <a:gd name="connsiteX158" fmla="*/ 1358747 w 3951653"/>
                <a:gd name="connsiteY158" fmla="*/ 1283911 h 2922431"/>
                <a:gd name="connsiteX159" fmla="*/ 1502763 w 3951653"/>
                <a:gd name="connsiteY159" fmla="*/ 1138003 h 2922431"/>
                <a:gd name="connsiteX160" fmla="*/ 1358748 w 3951653"/>
                <a:gd name="connsiteY160" fmla="*/ 992093 h 2922431"/>
                <a:gd name="connsiteX161" fmla="*/ 1287889 w 3951653"/>
                <a:gd name="connsiteY161" fmla="*/ 812101 h 2922431"/>
                <a:gd name="connsiteX162" fmla="*/ 1586339 w 3951653"/>
                <a:gd name="connsiteY162" fmla="*/ 926401 h 2922431"/>
                <a:gd name="connsiteX163" fmla="*/ 1586093 w 3951653"/>
                <a:gd name="connsiteY163" fmla="*/ 1014410 h 2922431"/>
                <a:gd name="connsiteX164" fmla="*/ 2054578 w 3951653"/>
                <a:gd name="connsiteY164" fmla="*/ 1474785 h 2922431"/>
                <a:gd name="connsiteX165" fmla="*/ 1597377 w 3951653"/>
                <a:gd name="connsiteY165" fmla="*/ 2671183 h 2922431"/>
                <a:gd name="connsiteX166" fmla="*/ 967214 w 3951653"/>
                <a:gd name="connsiteY166" fmla="*/ 2653602 h 2922431"/>
                <a:gd name="connsiteX167" fmla="*/ 891013 w 3951653"/>
                <a:gd name="connsiteY167" fmla="*/ 2704402 h 2922431"/>
                <a:gd name="connsiteX168" fmla="*/ 585968 w 3951653"/>
                <a:gd name="connsiteY168" fmla="*/ 2572757 h 2922431"/>
                <a:gd name="connsiteX169" fmla="*/ 1287889 w 3951653"/>
                <a:gd name="connsiteY169" fmla="*/ 812101 h 2922431"/>
                <a:gd name="connsiteX170" fmla="*/ 843388 w 3951653"/>
                <a:gd name="connsiteY170" fmla="*/ 697804 h 2922431"/>
                <a:gd name="connsiteX171" fmla="*/ 1081514 w 3951653"/>
                <a:gd name="connsiteY171" fmla="*/ 783529 h 2922431"/>
                <a:gd name="connsiteX172" fmla="*/ 1119950 w 3951653"/>
                <a:gd name="connsiteY172" fmla="*/ 731107 h 2922431"/>
                <a:gd name="connsiteX173" fmla="*/ 1221478 w 3951653"/>
                <a:gd name="connsiteY173" fmla="*/ 768758 h 2922431"/>
                <a:gd name="connsiteX174" fmla="*/ 523973 w 3951653"/>
                <a:gd name="connsiteY174" fmla="*/ 2544684 h 2922431"/>
                <a:gd name="connsiteX175" fmla="*/ 431971 w 3951653"/>
                <a:gd name="connsiteY175" fmla="*/ 2500684 h 2922431"/>
                <a:gd name="connsiteX176" fmla="*/ 433814 w 3951653"/>
                <a:gd name="connsiteY176" fmla="*/ 2434530 h 2922431"/>
                <a:gd name="connsiteX177" fmla="*/ 198863 w 3951653"/>
                <a:gd name="connsiteY177" fmla="*/ 2304353 h 2922431"/>
                <a:gd name="connsiteX178" fmla="*/ 275064 w 3951653"/>
                <a:gd name="connsiteY178" fmla="*/ 2101154 h 2922431"/>
                <a:gd name="connsiteX179" fmla="*/ 551289 w 3951653"/>
                <a:gd name="connsiteY179" fmla="*/ 2158304 h 2922431"/>
                <a:gd name="connsiteX180" fmla="*/ 976738 w 3951653"/>
                <a:gd name="connsiteY180" fmla="*/ 1075629 h 2922431"/>
                <a:gd name="connsiteX181" fmla="*/ 735438 w 3951653"/>
                <a:gd name="connsiteY181" fmla="*/ 901004 h 2922431"/>
                <a:gd name="connsiteX182" fmla="*/ 843388 w 3951653"/>
                <a:gd name="connsiteY182" fmla="*/ 697804 h 2922431"/>
                <a:gd name="connsiteX183" fmla="*/ 242980 w 3951653"/>
                <a:gd name="connsiteY183" fmla="*/ 112486 h 2922431"/>
                <a:gd name="connsiteX184" fmla="*/ 394801 w 3951653"/>
                <a:gd name="connsiteY184" fmla="*/ 224085 h 2922431"/>
                <a:gd name="connsiteX185" fmla="*/ 400738 w 3951653"/>
                <a:gd name="connsiteY185" fmla="*/ 256697 h 2922431"/>
                <a:gd name="connsiteX186" fmla="*/ 440959 w 3951653"/>
                <a:gd name="connsiteY186" fmla="*/ 226623 h 2922431"/>
                <a:gd name="connsiteX187" fmla="*/ 505094 w 3951653"/>
                <a:gd name="connsiteY187" fmla="*/ 212264 h 2922431"/>
                <a:gd name="connsiteX188" fmla="*/ 656915 w 3951653"/>
                <a:gd name="connsiteY188" fmla="*/ 323864 h 2922431"/>
                <a:gd name="connsiteX189" fmla="*/ 663539 w 3951653"/>
                <a:gd name="connsiteY189" fmla="*/ 360256 h 2922431"/>
                <a:gd name="connsiteX190" fmla="*/ 673915 w 3951653"/>
                <a:gd name="connsiteY190" fmla="*/ 343187 h 2922431"/>
                <a:gd name="connsiteX191" fmla="*/ 748170 w 3951653"/>
                <a:gd name="connsiteY191" fmla="*/ 309079 h 2922431"/>
                <a:gd name="connsiteX192" fmla="*/ 853181 w 3951653"/>
                <a:gd name="connsiteY192" fmla="*/ 425533 h 2922431"/>
                <a:gd name="connsiteX193" fmla="*/ 748169 w 3951653"/>
                <a:gd name="connsiteY193" fmla="*/ 541989 h 2922431"/>
                <a:gd name="connsiteX194" fmla="*/ 707295 w 3951653"/>
                <a:gd name="connsiteY194" fmla="*/ 532836 h 2922431"/>
                <a:gd name="connsiteX195" fmla="*/ 696429 w 3951653"/>
                <a:gd name="connsiteY195" fmla="*/ 524713 h 2922431"/>
                <a:gd name="connsiteX196" fmla="*/ 691585 w 3951653"/>
                <a:gd name="connsiteY196" fmla="*/ 551323 h 2922431"/>
                <a:gd name="connsiteX197" fmla="*/ 594826 w 3951653"/>
                <a:gd name="connsiteY197" fmla="*/ 622449 h 2922431"/>
                <a:gd name="connsiteX198" fmla="*/ 568123 w 3951653"/>
                <a:gd name="connsiteY198" fmla="*/ 616471 h 2922431"/>
                <a:gd name="connsiteX199" fmla="*/ 567828 w 3951653"/>
                <a:gd name="connsiteY199" fmla="*/ 618092 h 2922431"/>
                <a:gd name="connsiteX200" fmla="*/ 529782 w 3951653"/>
                <a:gd name="connsiteY200" fmla="*/ 669328 h 2922431"/>
                <a:gd name="connsiteX201" fmla="*/ 518483 w 3951653"/>
                <a:gd name="connsiteY201" fmla="*/ 675352 h 2922431"/>
                <a:gd name="connsiteX202" fmla="*/ 524696 w 3951653"/>
                <a:gd name="connsiteY202" fmla="*/ 685570 h 2922431"/>
                <a:gd name="connsiteX203" fmla="*/ 532948 w 3951653"/>
                <a:gd name="connsiteY203" fmla="*/ 730900 h 2922431"/>
                <a:gd name="connsiteX204" fmla="*/ 468812 w 3951653"/>
                <a:gd name="connsiteY204" fmla="*/ 838202 h 2922431"/>
                <a:gd name="connsiteX205" fmla="*/ 452434 w 3951653"/>
                <a:gd name="connsiteY205" fmla="*/ 841869 h 2922431"/>
                <a:gd name="connsiteX206" fmla="*/ 448649 w 3951653"/>
                <a:gd name="connsiteY206" fmla="*/ 862662 h 2922431"/>
                <a:gd name="connsiteX207" fmla="*/ 392765 w 3951653"/>
                <a:gd name="connsiteY207" fmla="*/ 924634 h 2922431"/>
                <a:gd name="connsiteX208" fmla="*/ 358642 w 3951653"/>
                <a:gd name="connsiteY208" fmla="*/ 932274 h 2922431"/>
                <a:gd name="connsiteX209" fmla="*/ 366018 w 3951653"/>
                <a:gd name="connsiteY209" fmla="*/ 972796 h 2922431"/>
                <a:gd name="connsiteX210" fmla="*/ 261008 w 3951653"/>
                <a:gd name="connsiteY210" fmla="*/ 1089251 h 2922431"/>
                <a:gd name="connsiteX211" fmla="*/ 155996 w 3951653"/>
                <a:gd name="connsiteY211" fmla="*/ 972797 h 2922431"/>
                <a:gd name="connsiteX212" fmla="*/ 220133 w 3951653"/>
                <a:gd name="connsiteY212" fmla="*/ 865493 h 2922431"/>
                <a:gd name="connsiteX213" fmla="*/ 254256 w 3951653"/>
                <a:gd name="connsiteY213" fmla="*/ 857853 h 2922431"/>
                <a:gd name="connsiteX214" fmla="*/ 246879 w 3951653"/>
                <a:gd name="connsiteY214" fmla="*/ 817332 h 2922431"/>
                <a:gd name="connsiteX215" fmla="*/ 311015 w 3951653"/>
                <a:gd name="connsiteY215" fmla="*/ 710029 h 2922431"/>
                <a:gd name="connsiteX216" fmla="*/ 327394 w 3951653"/>
                <a:gd name="connsiteY216" fmla="*/ 706361 h 2922431"/>
                <a:gd name="connsiteX217" fmla="*/ 331178 w 3951653"/>
                <a:gd name="connsiteY217" fmla="*/ 685570 h 2922431"/>
                <a:gd name="connsiteX218" fmla="*/ 353683 w 3951653"/>
                <a:gd name="connsiteY218" fmla="*/ 648553 h 2922431"/>
                <a:gd name="connsiteX219" fmla="*/ 380150 w 3951653"/>
                <a:gd name="connsiteY219" fmla="*/ 628764 h 2922431"/>
                <a:gd name="connsiteX220" fmla="*/ 374311 w 3951653"/>
                <a:gd name="connsiteY220" fmla="*/ 618091 h 2922431"/>
                <a:gd name="connsiteX221" fmla="*/ 373872 w 3951653"/>
                <a:gd name="connsiteY221" fmla="*/ 615681 h 2922431"/>
                <a:gd name="connsiteX222" fmla="*/ 369166 w 3951653"/>
                <a:gd name="connsiteY222" fmla="*/ 616734 h 2922431"/>
                <a:gd name="connsiteX223" fmla="*/ 323023 w 3951653"/>
                <a:gd name="connsiteY223" fmla="*/ 608997 h 2922431"/>
                <a:gd name="connsiteX224" fmla="*/ 299293 w 3951653"/>
                <a:gd name="connsiteY224" fmla="*/ 596346 h 2922431"/>
                <a:gd name="connsiteX225" fmla="*/ 298158 w 3951653"/>
                <a:gd name="connsiteY225" fmla="*/ 602581 h 2922431"/>
                <a:gd name="connsiteX226" fmla="*/ 155175 w 3951653"/>
                <a:gd name="connsiteY226" fmla="*/ 707684 h 2922431"/>
                <a:gd name="connsiteX227" fmla="*/ 0 w 3951653"/>
                <a:gd name="connsiteY227" fmla="*/ 535598 h 2922431"/>
                <a:gd name="connsiteX228" fmla="*/ 94774 w 3951653"/>
                <a:gd name="connsiteY228" fmla="*/ 377034 h 2922431"/>
                <a:gd name="connsiteX229" fmla="*/ 97290 w 3951653"/>
                <a:gd name="connsiteY229" fmla="*/ 376470 h 2922431"/>
                <a:gd name="connsiteX230" fmla="*/ 85618 w 3951653"/>
                <a:gd name="connsiteY230" fmla="*/ 349547 h 2922431"/>
                <a:gd name="connsiteX231" fmla="*/ 78211 w 3951653"/>
                <a:gd name="connsiteY231" fmla="*/ 295210 h 2922431"/>
                <a:gd name="connsiteX232" fmla="*/ 242980 w 3951653"/>
                <a:gd name="connsiteY232" fmla="*/ 112486 h 2922431"/>
                <a:gd name="connsiteX233" fmla="*/ 744717 w 3951653"/>
                <a:gd name="connsiteY233" fmla="*/ 7286 h 2922431"/>
                <a:gd name="connsiteX234" fmla="*/ 816726 w 3951653"/>
                <a:gd name="connsiteY234" fmla="*/ 95892 h 2922431"/>
                <a:gd name="connsiteX235" fmla="*/ 744717 w 3951653"/>
                <a:gd name="connsiteY235" fmla="*/ 184496 h 2922431"/>
                <a:gd name="connsiteX236" fmla="*/ 672710 w 3951653"/>
                <a:gd name="connsiteY236" fmla="*/ 95892 h 2922431"/>
                <a:gd name="connsiteX237" fmla="*/ 744717 w 3951653"/>
                <a:gd name="connsiteY237" fmla="*/ 7286 h 2922431"/>
                <a:gd name="connsiteX238" fmla="*/ 468892 w 3951653"/>
                <a:gd name="connsiteY238" fmla="*/ 0 h 2922431"/>
                <a:gd name="connsiteX239" fmla="*/ 517648 w 3951653"/>
                <a:gd name="connsiteY239" fmla="*/ 59995 h 2922431"/>
                <a:gd name="connsiteX240" fmla="*/ 468892 w 3951653"/>
                <a:gd name="connsiteY240" fmla="*/ 119990 h 2922431"/>
                <a:gd name="connsiteX241" fmla="*/ 420135 w 3951653"/>
                <a:gd name="connsiteY241" fmla="*/ 59995 h 2922431"/>
                <a:gd name="connsiteX242" fmla="*/ 468892 w 3951653"/>
                <a:gd name="connsiteY242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1599382 w 3951653"/>
                <a:gd name="connsiteY96" fmla="*/ 1876398 h 2922431"/>
                <a:gd name="connsiteX97" fmla="*/ 1616049 w 3951653"/>
                <a:gd name="connsiteY97" fmla="*/ 1950619 h 2922431"/>
                <a:gd name="connsiteX98" fmla="*/ 1548006 w 3951653"/>
                <a:gd name="connsiteY98" fmla="*/ 2003007 h 2922431"/>
                <a:gd name="connsiteX99" fmla="*/ 1493239 w 3951653"/>
                <a:gd name="connsiteY99" fmla="*/ 1890685 h 2922431"/>
                <a:gd name="connsiteX100" fmla="*/ 1599382 w 3951653"/>
                <a:gd name="connsiteY100" fmla="*/ 1876398 h 2922431"/>
                <a:gd name="connsiteX101" fmla="*/ 1732390 w 3951653"/>
                <a:gd name="connsiteY101" fmla="*/ 1863029 h 2922431"/>
                <a:gd name="connsiteX102" fmla="*/ 1738740 w 3951653"/>
                <a:gd name="connsiteY102" fmla="*/ 1869378 h 2922431"/>
                <a:gd name="connsiteX103" fmla="*/ 1732390 w 3951653"/>
                <a:gd name="connsiteY103" fmla="*/ 1901128 h 2922431"/>
                <a:gd name="connsiteX104" fmla="*/ 1710165 w 3951653"/>
                <a:gd name="connsiteY104" fmla="*/ 1897953 h 2922431"/>
                <a:gd name="connsiteX105" fmla="*/ 1694289 w 3951653"/>
                <a:gd name="connsiteY105" fmla="*/ 1872553 h 2922431"/>
                <a:gd name="connsiteX106" fmla="*/ 1713340 w 3951653"/>
                <a:gd name="connsiteY106" fmla="*/ 1866203 h 2922431"/>
                <a:gd name="connsiteX107" fmla="*/ 1732390 w 3951653"/>
                <a:gd name="connsiteY107" fmla="*/ 1863029 h 2922431"/>
                <a:gd name="connsiteX108" fmla="*/ 3649111 w 3951653"/>
                <a:gd name="connsiteY108" fmla="*/ 2468545 h 2922431"/>
                <a:gd name="connsiteX109" fmla="*/ 3002716 w 3951653"/>
                <a:gd name="connsiteY109" fmla="*/ 2294561 h 2922431"/>
                <a:gd name="connsiteX110" fmla="*/ 3730550 w 3951653"/>
                <a:gd name="connsiteY110" fmla="*/ 2281715 h 2922431"/>
                <a:gd name="connsiteX111" fmla="*/ 3951653 w 3951653"/>
                <a:gd name="connsiteY111" fmla="*/ 2395278 h 2922431"/>
                <a:gd name="connsiteX112" fmla="*/ 3814637 w 3951653"/>
                <a:gd name="connsiteY112" fmla="*/ 2485460 h 2922431"/>
                <a:gd name="connsiteX113" fmla="*/ 3649111 w 3951653"/>
                <a:gd name="connsiteY113" fmla="*/ 2468545 h 2922431"/>
                <a:gd name="connsiteX114" fmla="*/ 1000369 w 3951653"/>
                <a:gd name="connsiteY114" fmla="*/ 1732290 h 2922431"/>
                <a:gd name="connsiteX115" fmla="*/ 978800 w 3951653"/>
                <a:gd name="connsiteY115" fmla="*/ 1918355 h 2922431"/>
                <a:gd name="connsiteX116" fmla="*/ 1026437 w 3951653"/>
                <a:gd name="connsiteY116" fmla="*/ 2099505 h 2922431"/>
                <a:gd name="connsiteX117" fmla="*/ 1048005 w 3951653"/>
                <a:gd name="connsiteY117" fmla="*/ 1913443 h 2922431"/>
                <a:gd name="connsiteX118" fmla="*/ 1000369 w 3951653"/>
                <a:gd name="connsiteY118" fmla="*/ 1732290 h 2922431"/>
                <a:gd name="connsiteX119" fmla="*/ 1660555 w 3951653"/>
                <a:gd name="connsiteY119" fmla="*/ 1553217 h 2922431"/>
                <a:gd name="connsiteX120" fmla="*/ 1738542 w 3951653"/>
                <a:gd name="connsiteY120" fmla="*/ 1603223 h 2922431"/>
                <a:gd name="connsiteX121" fmla="*/ 1717110 w 3951653"/>
                <a:gd name="connsiteY121" fmla="*/ 1715545 h 2922431"/>
                <a:gd name="connsiteX122" fmla="*/ 1617693 w 3951653"/>
                <a:gd name="connsiteY122" fmla="*/ 1644107 h 2922431"/>
                <a:gd name="connsiteX123" fmla="*/ 1660555 w 3951653"/>
                <a:gd name="connsiteY123" fmla="*/ 1553217 h 2922431"/>
                <a:gd name="connsiteX124" fmla="*/ 1119548 w 3951653"/>
                <a:gd name="connsiteY124" fmla="*/ 1458296 h 2922431"/>
                <a:gd name="connsiteX125" fmla="*/ 1104848 w 3951653"/>
                <a:gd name="connsiteY125" fmla="*/ 1759674 h 2922431"/>
                <a:gd name="connsiteX126" fmla="*/ 1161974 w 3951653"/>
                <a:gd name="connsiteY126" fmla="*/ 2055952 h 2922431"/>
                <a:gd name="connsiteX127" fmla="*/ 1176673 w 3951653"/>
                <a:gd name="connsiteY127" fmla="*/ 1754575 h 2922431"/>
                <a:gd name="connsiteX128" fmla="*/ 1119548 w 3951653"/>
                <a:gd name="connsiteY128" fmla="*/ 1458296 h 2922431"/>
                <a:gd name="connsiteX129" fmla="*/ 578603 w 3951653"/>
                <a:gd name="connsiteY129" fmla="*/ 1457544 h 2922431"/>
                <a:gd name="connsiteX130" fmla="*/ 618108 w 3951653"/>
                <a:gd name="connsiteY130" fmla="*/ 1506154 h 2922431"/>
                <a:gd name="connsiteX131" fmla="*/ 578603 w 3951653"/>
                <a:gd name="connsiteY131" fmla="*/ 1554764 h 2922431"/>
                <a:gd name="connsiteX132" fmla="*/ 539098 w 3951653"/>
                <a:gd name="connsiteY132" fmla="*/ 1506155 h 2922431"/>
                <a:gd name="connsiteX133" fmla="*/ 578603 w 3951653"/>
                <a:gd name="connsiteY133" fmla="*/ 1457544 h 2922431"/>
                <a:gd name="connsiteX134" fmla="*/ 1212801 w 3951653"/>
                <a:gd name="connsiteY134" fmla="*/ 1457091 h 2922431"/>
                <a:gd name="connsiteX135" fmla="*/ 1219094 w 3951653"/>
                <a:gd name="connsiteY135" fmla="*/ 1644295 h 2922431"/>
                <a:gd name="connsiteX136" fmla="*/ 1293097 w 3951653"/>
                <a:gd name="connsiteY136" fmla="*/ 1816367 h 2922431"/>
                <a:gd name="connsiteX137" fmla="*/ 1286804 w 3951653"/>
                <a:gd name="connsiteY137" fmla="*/ 1629164 h 2922431"/>
                <a:gd name="connsiteX138" fmla="*/ 1212801 w 3951653"/>
                <a:gd name="connsiteY138" fmla="*/ 1457091 h 2922431"/>
                <a:gd name="connsiteX139" fmla="*/ 394346 w 3951653"/>
                <a:gd name="connsiteY139" fmla="*/ 1303027 h 2922431"/>
                <a:gd name="connsiteX140" fmla="*/ 464328 w 3951653"/>
                <a:gd name="connsiteY140" fmla="*/ 1389139 h 2922431"/>
                <a:gd name="connsiteX141" fmla="*/ 394346 w 3951653"/>
                <a:gd name="connsiteY141" fmla="*/ 1475252 h 2922431"/>
                <a:gd name="connsiteX142" fmla="*/ 324364 w 3951653"/>
                <a:gd name="connsiteY142" fmla="*/ 1389139 h 2922431"/>
                <a:gd name="connsiteX143" fmla="*/ 394346 w 3951653"/>
                <a:gd name="connsiteY143" fmla="*/ 1303027 h 2922431"/>
                <a:gd name="connsiteX144" fmla="*/ 1584951 w 3951653"/>
                <a:gd name="connsiteY144" fmla="*/ 1184397 h 2922431"/>
                <a:gd name="connsiteX145" fmla="*/ 1057908 w 3951653"/>
                <a:gd name="connsiteY145" fmla="*/ 2502857 h 2922431"/>
                <a:gd name="connsiteX146" fmla="*/ 1523378 w 3951653"/>
                <a:gd name="connsiteY146" fmla="*/ 2559844 h 2922431"/>
                <a:gd name="connsiteX147" fmla="*/ 1933739 w 3951653"/>
                <a:gd name="connsiteY147" fmla="*/ 1517606 h 2922431"/>
                <a:gd name="connsiteX148" fmla="*/ 1584951 w 3951653"/>
                <a:gd name="connsiteY148" fmla="*/ 1184397 h 2922431"/>
                <a:gd name="connsiteX149" fmla="*/ 405497 w 3951653"/>
                <a:gd name="connsiteY149" fmla="*/ 1063408 h 2922431"/>
                <a:gd name="connsiteX150" fmla="*/ 438833 w 3951653"/>
                <a:gd name="connsiteY150" fmla="*/ 1168585 h 2922431"/>
                <a:gd name="connsiteX151" fmla="*/ 306496 w 3951653"/>
                <a:gd name="connsiteY151" fmla="*/ 1223354 h 2922431"/>
                <a:gd name="connsiteX152" fmla="*/ 251323 w 3951653"/>
                <a:gd name="connsiteY152" fmla="*/ 1105347 h 2922431"/>
                <a:gd name="connsiteX153" fmla="*/ 289827 w 3951653"/>
                <a:gd name="connsiteY153" fmla="*/ 1094364 h 2922431"/>
                <a:gd name="connsiteX154" fmla="*/ 405497 w 3951653"/>
                <a:gd name="connsiteY154" fmla="*/ 1063408 h 2922431"/>
                <a:gd name="connsiteX155" fmla="*/ 1358748 w 3951653"/>
                <a:gd name="connsiteY155" fmla="*/ 992093 h 2922431"/>
                <a:gd name="connsiteX156" fmla="*/ 1214732 w 3951653"/>
                <a:gd name="connsiteY156" fmla="*/ 1138002 h 2922431"/>
                <a:gd name="connsiteX157" fmla="*/ 1358747 w 3951653"/>
                <a:gd name="connsiteY157" fmla="*/ 1283911 h 2922431"/>
                <a:gd name="connsiteX158" fmla="*/ 1502763 w 3951653"/>
                <a:gd name="connsiteY158" fmla="*/ 1138003 h 2922431"/>
                <a:gd name="connsiteX159" fmla="*/ 1358748 w 3951653"/>
                <a:gd name="connsiteY159" fmla="*/ 992093 h 2922431"/>
                <a:gd name="connsiteX160" fmla="*/ 1287889 w 3951653"/>
                <a:gd name="connsiteY160" fmla="*/ 812101 h 2922431"/>
                <a:gd name="connsiteX161" fmla="*/ 1586339 w 3951653"/>
                <a:gd name="connsiteY161" fmla="*/ 926401 h 2922431"/>
                <a:gd name="connsiteX162" fmla="*/ 1586093 w 3951653"/>
                <a:gd name="connsiteY162" fmla="*/ 1014410 h 2922431"/>
                <a:gd name="connsiteX163" fmla="*/ 2054578 w 3951653"/>
                <a:gd name="connsiteY163" fmla="*/ 1474785 h 2922431"/>
                <a:gd name="connsiteX164" fmla="*/ 1597377 w 3951653"/>
                <a:gd name="connsiteY164" fmla="*/ 2671183 h 2922431"/>
                <a:gd name="connsiteX165" fmla="*/ 967214 w 3951653"/>
                <a:gd name="connsiteY165" fmla="*/ 2653602 h 2922431"/>
                <a:gd name="connsiteX166" fmla="*/ 891013 w 3951653"/>
                <a:gd name="connsiteY166" fmla="*/ 2704402 h 2922431"/>
                <a:gd name="connsiteX167" fmla="*/ 585968 w 3951653"/>
                <a:gd name="connsiteY167" fmla="*/ 2572757 h 2922431"/>
                <a:gd name="connsiteX168" fmla="*/ 1287889 w 3951653"/>
                <a:gd name="connsiteY168" fmla="*/ 812101 h 2922431"/>
                <a:gd name="connsiteX169" fmla="*/ 843388 w 3951653"/>
                <a:gd name="connsiteY169" fmla="*/ 697804 h 2922431"/>
                <a:gd name="connsiteX170" fmla="*/ 1081514 w 3951653"/>
                <a:gd name="connsiteY170" fmla="*/ 783529 h 2922431"/>
                <a:gd name="connsiteX171" fmla="*/ 1119950 w 3951653"/>
                <a:gd name="connsiteY171" fmla="*/ 731107 h 2922431"/>
                <a:gd name="connsiteX172" fmla="*/ 1221478 w 3951653"/>
                <a:gd name="connsiteY172" fmla="*/ 768758 h 2922431"/>
                <a:gd name="connsiteX173" fmla="*/ 523973 w 3951653"/>
                <a:gd name="connsiteY173" fmla="*/ 2544684 h 2922431"/>
                <a:gd name="connsiteX174" fmla="*/ 431971 w 3951653"/>
                <a:gd name="connsiteY174" fmla="*/ 2500684 h 2922431"/>
                <a:gd name="connsiteX175" fmla="*/ 433814 w 3951653"/>
                <a:gd name="connsiteY175" fmla="*/ 2434530 h 2922431"/>
                <a:gd name="connsiteX176" fmla="*/ 198863 w 3951653"/>
                <a:gd name="connsiteY176" fmla="*/ 2304353 h 2922431"/>
                <a:gd name="connsiteX177" fmla="*/ 275064 w 3951653"/>
                <a:gd name="connsiteY177" fmla="*/ 2101154 h 2922431"/>
                <a:gd name="connsiteX178" fmla="*/ 551289 w 3951653"/>
                <a:gd name="connsiteY178" fmla="*/ 2158304 h 2922431"/>
                <a:gd name="connsiteX179" fmla="*/ 976738 w 3951653"/>
                <a:gd name="connsiteY179" fmla="*/ 1075629 h 2922431"/>
                <a:gd name="connsiteX180" fmla="*/ 735438 w 3951653"/>
                <a:gd name="connsiteY180" fmla="*/ 901004 h 2922431"/>
                <a:gd name="connsiteX181" fmla="*/ 843388 w 3951653"/>
                <a:gd name="connsiteY181" fmla="*/ 697804 h 2922431"/>
                <a:gd name="connsiteX182" fmla="*/ 242980 w 3951653"/>
                <a:gd name="connsiteY182" fmla="*/ 112486 h 2922431"/>
                <a:gd name="connsiteX183" fmla="*/ 394801 w 3951653"/>
                <a:gd name="connsiteY183" fmla="*/ 224085 h 2922431"/>
                <a:gd name="connsiteX184" fmla="*/ 400738 w 3951653"/>
                <a:gd name="connsiteY184" fmla="*/ 256697 h 2922431"/>
                <a:gd name="connsiteX185" fmla="*/ 440959 w 3951653"/>
                <a:gd name="connsiteY185" fmla="*/ 226623 h 2922431"/>
                <a:gd name="connsiteX186" fmla="*/ 505094 w 3951653"/>
                <a:gd name="connsiteY186" fmla="*/ 212264 h 2922431"/>
                <a:gd name="connsiteX187" fmla="*/ 656915 w 3951653"/>
                <a:gd name="connsiteY187" fmla="*/ 323864 h 2922431"/>
                <a:gd name="connsiteX188" fmla="*/ 663539 w 3951653"/>
                <a:gd name="connsiteY188" fmla="*/ 360256 h 2922431"/>
                <a:gd name="connsiteX189" fmla="*/ 673915 w 3951653"/>
                <a:gd name="connsiteY189" fmla="*/ 343187 h 2922431"/>
                <a:gd name="connsiteX190" fmla="*/ 748170 w 3951653"/>
                <a:gd name="connsiteY190" fmla="*/ 309079 h 2922431"/>
                <a:gd name="connsiteX191" fmla="*/ 853181 w 3951653"/>
                <a:gd name="connsiteY191" fmla="*/ 425533 h 2922431"/>
                <a:gd name="connsiteX192" fmla="*/ 748169 w 3951653"/>
                <a:gd name="connsiteY192" fmla="*/ 541989 h 2922431"/>
                <a:gd name="connsiteX193" fmla="*/ 707295 w 3951653"/>
                <a:gd name="connsiteY193" fmla="*/ 532836 h 2922431"/>
                <a:gd name="connsiteX194" fmla="*/ 696429 w 3951653"/>
                <a:gd name="connsiteY194" fmla="*/ 524713 h 2922431"/>
                <a:gd name="connsiteX195" fmla="*/ 691585 w 3951653"/>
                <a:gd name="connsiteY195" fmla="*/ 551323 h 2922431"/>
                <a:gd name="connsiteX196" fmla="*/ 594826 w 3951653"/>
                <a:gd name="connsiteY196" fmla="*/ 622449 h 2922431"/>
                <a:gd name="connsiteX197" fmla="*/ 568123 w 3951653"/>
                <a:gd name="connsiteY197" fmla="*/ 616471 h 2922431"/>
                <a:gd name="connsiteX198" fmla="*/ 567828 w 3951653"/>
                <a:gd name="connsiteY198" fmla="*/ 618092 h 2922431"/>
                <a:gd name="connsiteX199" fmla="*/ 529782 w 3951653"/>
                <a:gd name="connsiteY199" fmla="*/ 669328 h 2922431"/>
                <a:gd name="connsiteX200" fmla="*/ 518483 w 3951653"/>
                <a:gd name="connsiteY200" fmla="*/ 675352 h 2922431"/>
                <a:gd name="connsiteX201" fmla="*/ 524696 w 3951653"/>
                <a:gd name="connsiteY201" fmla="*/ 685570 h 2922431"/>
                <a:gd name="connsiteX202" fmla="*/ 532948 w 3951653"/>
                <a:gd name="connsiteY202" fmla="*/ 730900 h 2922431"/>
                <a:gd name="connsiteX203" fmla="*/ 468812 w 3951653"/>
                <a:gd name="connsiteY203" fmla="*/ 838202 h 2922431"/>
                <a:gd name="connsiteX204" fmla="*/ 452434 w 3951653"/>
                <a:gd name="connsiteY204" fmla="*/ 841869 h 2922431"/>
                <a:gd name="connsiteX205" fmla="*/ 448649 w 3951653"/>
                <a:gd name="connsiteY205" fmla="*/ 862662 h 2922431"/>
                <a:gd name="connsiteX206" fmla="*/ 392765 w 3951653"/>
                <a:gd name="connsiteY206" fmla="*/ 924634 h 2922431"/>
                <a:gd name="connsiteX207" fmla="*/ 358642 w 3951653"/>
                <a:gd name="connsiteY207" fmla="*/ 932274 h 2922431"/>
                <a:gd name="connsiteX208" fmla="*/ 366018 w 3951653"/>
                <a:gd name="connsiteY208" fmla="*/ 972796 h 2922431"/>
                <a:gd name="connsiteX209" fmla="*/ 261008 w 3951653"/>
                <a:gd name="connsiteY209" fmla="*/ 1089251 h 2922431"/>
                <a:gd name="connsiteX210" fmla="*/ 155996 w 3951653"/>
                <a:gd name="connsiteY210" fmla="*/ 972797 h 2922431"/>
                <a:gd name="connsiteX211" fmla="*/ 220133 w 3951653"/>
                <a:gd name="connsiteY211" fmla="*/ 865493 h 2922431"/>
                <a:gd name="connsiteX212" fmla="*/ 254256 w 3951653"/>
                <a:gd name="connsiteY212" fmla="*/ 857853 h 2922431"/>
                <a:gd name="connsiteX213" fmla="*/ 246879 w 3951653"/>
                <a:gd name="connsiteY213" fmla="*/ 817332 h 2922431"/>
                <a:gd name="connsiteX214" fmla="*/ 311015 w 3951653"/>
                <a:gd name="connsiteY214" fmla="*/ 710029 h 2922431"/>
                <a:gd name="connsiteX215" fmla="*/ 327394 w 3951653"/>
                <a:gd name="connsiteY215" fmla="*/ 706361 h 2922431"/>
                <a:gd name="connsiteX216" fmla="*/ 331178 w 3951653"/>
                <a:gd name="connsiteY216" fmla="*/ 685570 h 2922431"/>
                <a:gd name="connsiteX217" fmla="*/ 353683 w 3951653"/>
                <a:gd name="connsiteY217" fmla="*/ 648553 h 2922431"/>
                <a:gd name="connsiteX218" fmla="*/ 380150 w 3951653"/>
                <a:gd name="connsiteY218" fmla="*/ 628764 h 2922431"/>
                <a:gd name="connsiteX219" fmla="*/ 374311 w 3951653"/>
                <a:gd name="connsiteY219" fmla="*/ 618091 h 2922431"/>
                <a:gd name="connsiteX220" fmla="*/ 373872 w 3951653"/>
                <a:gd name="connsiteY220" fmla="*/ 615681 h 2922431"/>
                <a:gd name="connsiteX221" fmla="*/ 369166 w 3951653"/>
                <a:gd name="connsiteY221" fmla="*/ 616734 h 2922431"/>
                <a:gd name="connsiteX222" fmla="*/ 323023 w 3951653"/>
                <a:gd name="connsiteY222" fmla="*/ 608997 h 2922431"/>
                <a:gd name="connsiteX223" fmla="*/ 299293 w 3951653"/>
                <a:gd name="connsiteY223" fmla="*/ 596346 h 2922431"/>
                <a:gd name="connsiteX224" fmla="*/ 298158 w 3951653"/>
                <a:gd name="connsiteY224" fmla="*/ 602581 h 2922431"/>
                <a:gd name="connsiteX225" fmla="*/ 155175 w 3951653"/>
                <a:gd name="connsiteY225" fmla="*/ 707684 h 2922431"/>
                <a:gd name="connsiteX226" fmla="*/ 0 w 3951653"/>
                <a:gd name="connsiteY226" fmla="*/ 535598 h 2922431"/>
                <a:gd name="connsiteX227" fmla="*/ 94774 w 3951653"/>
                <a:gd name="connsiteY227" fmla="*/ 377034 h 2922431"/>
                <a:gd name="connsiteX228" fmla="*/ 97290 w 3951653"/>
                <a:gd name="connsiteY228" fmla="*/ 376470 h 2922431"/>
                <a:gd name="connsiteX229" fmla="*/ 85618 w 3951653"/>
                <a:gd name="connsiteY229" fmla="*/ 349547 h 2922431"/>
                <a:gd name="connsiteX230" fmla="*/ 78211 w 3951653"/>
                <a:gd name="connsiteY230" fmla="*/ 295210 h 2922431"/>
                <a:gd name="connsiteX231" fmla="*/ 242980 w 3951653"/>
                <a:gd name="connsiteY231" fmla="*/ 112486 h 2922431"/>
                <a:gd name="connsiteX232" fmla="*/ 744717 w 3951653"/>
                <a:gd name="connsiteY232" fmla="*/ 7286 h 2922431"/>
                <a:gd name="connsiteX233" fmla="*/ 816726 w 3951653"/>
                <a:gd name="connsiteY233" fmla="*/ 95892 h 2922431"/>
                <a:gd name="connsiteX234" fmla="*/ 744717 w 3951653"/>
                <a:gd name="connsiteY234" fmla="*/ 184496 h 2922431"/>
                <a:gd name="connsiteX235" fmla="*/ 672710 w 3951653"/>
                <a:gd name="connsiteY235" fmla="*/ 95892 h 2922431"/>
                <a:gd name="connsiteX236" fmla="*/ 744717 w 3951653"/>
                <a:gd name="connsiteY236" fmla="*/ 7286 h 2922431"/>
                <a:gd name="connsiteX237" fmla="*/ 468892 w 3951653"/>
                <a:gd name="connsiteY237" fmla="*/ 0 h 2922431"/>
                <a:gd name="connsiteX238" fmla="*/ 517648 w 3951653"/>
                <a:gd name="connsiteY238" fmla="*/ 59995 h 2922431"/>
                <a:gd name="connsiteX239" fmla="*/ 468892 w 3951653"/>
                <a:gd name="connsiteY239" fmla="*/ 119990 h 2922431"/>
                <a:gd name="connsiteX240" fmla="*/ 420135 w 3951653"/>
                <a:gd name="connsiteY240" fmla="*/ 59995 h 2922431"/>
                <a:gd name="connsiteX241" fmla="*/ 468892 w 3951653"/>
                <a:gd name="connsiteY241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1599382 w 3951653"/>
                <a:gd name="connsiteY96" fmla="*/ 1876398 h 2922431"/>
                <a:gd name="connsiteX97" fmla="*/ 1616049 w 3951653"/>
                <a:gd name="connsiteY97" fmla="*/ 1950619 h 2922431"/>
                <a:gd name="connsiteX98" fmla="*/ 1548006 w 3951653"/>
                <a:gd name="connsiteY98" fmla="*/ 2003007 h 2922431"/>
                <a:gd name="connsiteX99" fmla="*/ 1493239 w 3951653"/>
                <a:gd name="connsiteY99" fmla="*/ 1890685 h 2922431"/>
                <a:gd name="connsiteX100" fmla="*/ 1599382 w 3951653"/>
                <a:gd name="connsiteY100" fmla="*/ 1876398 h 2922431"/>
                <a:gd name="connsiteX101" fmla="*/ 1732390 w 3951653"/>
                <a:gd name="connsiteY101" fmla="*/ 1863029 h 2922431"/>
                <a:gd name="connsiteX102" fmla="*/ 1738740 w 3951653"/>
                <a:gd name="connsiteY102" fmla="*/ 1869378 h 2922431"/>
                <a:gd name="connsiteX103" fmla="*/ 1732390 w 3951653"/>
                <a:gd name="connsiteY103" fmla="*/ 1901128 h 2922431"/>
                <a:gd name="connsiteX104" fmla="*/ 1710165 w 3951653"/>
                <a:gd name="connsiteY104" fmla="*/ 1897953 h 2922431"/>
                <a:gd name="connsiteX105" fmla="*/ 1694289 w 3951653"/>
                <a:gd name="connsiteY105" fmla="*/ 1872553 h 2922431"/>
                <a:gd name="connsiteX106" fmla="*/ 1713340 w 3951653"/>
                <a:gd name="connsiteY106" fmla="*/ 1866203 h 2922431"/>
                <a:gd name="connsiteX107" fmla="*/ 1732390 w 3951653"/>
                <a:gd name="connsiteY107" fmla="*/ 1863029 h 2922431"/>
                <a:gd name="connsiteX108" fmla="*/ 3649111 w 3951653"/>
                <a:gd name="connsiteY108" fmla="*/ 2468545 h 2922431"/>
                <a:gd name="connsiteX109" fmla="*/ 3730550 w 3951653"/>
                <a:gd name="connsiteY109" fmla="*/ 2281715 h 2922431"/>
                <a:gd name="connsiteX110" fmla="*/ 3951653 w 3951653"/>
                <a:gd name="connsiteY110" fmla="*/ 2395278 h 2922431"/>
                <a:gd name="connsiteX111" fmla="*/ 3814637 w 3951653"/>
                <a:gd name="connsiteY111" fmla="*/ 2485460 h 2922431"/>
                <a:gd name="connsiteX112" fmla="*/ 3649111 w 3951653"/>
                <a:gd name="connsiteY112" fmla="*/ 2468545 h 2922431"/>
                <a:gd name="connsiteX113" fmla="*/ 1000369 w 3951653"/>
                <a:gd name="connsiteY113" fmla="*/ 1732290 h 2922431"/>
                <a:gd name="connsiteX114" fmla="*/ 978800 w 3951653"/>
                <a:gd name="connsiteY114" fmla="*/ 1918355 h 2922431"/>
                <a:gd name="connsiteX115" fmla="*/ 1026437 w 3951653"/>
                <a:gd name="connsiteY115" fmla="*/ 2099505 h 2922431"/>
                <a:gd name="connsiteX116" fmla="*/ 1048005 w 3951653"/>
                <a:gd name="connsiteY116" fmla="*/ 1913443 h 2922431"/>
                <a:gd name="connsiteX117" fmla="*/ 1000369 w 3951653"/>
                <a:gd name="connsiteY117" fmla="*/ 1732290 h 2922431"/>
                <a:gd name="connsiteX118" fmla="*/ 1660555 w 3951653"/>
                <a:gd name="connsiteY118" fmla="*/ 1553217 h 2922431"/>
                <a:gd name="connsiteX119" fmla="*/ 1738542 w 3951653"/>
                <a:gd name="connsiteY119" fmla="*/ 1603223 h 2922431"/>
                <a:gd name="connsiteX120" fmla="*/ 1717110 w 3951653"/>
                <a:gd name="connsiteY120" fmla="*/ 1715545 h 2922431"/>
                <a:gd name="connsiteX121" fmla="*/ 1617693 w 3951653"/>
                <a:gd name="connsiteY121" fmla="*/ 1644107 h 2922431"/>
                <a:gd name="connsiteX122" fmla="*/ 1660555 w 3951653"/>
                <a:gd name="connsiteY122" fmla="*/ 1553217 h 2922431"/>
                <a:gd name="connsiteX123" fmla="*/ 1119548 w 3951653"/>
                <a:gd name="connsiteY123" fmla="*/ 1458296 h 2922431"/>
                <a:gd name="connsiteX124" fmla="*/ 1104848 w 3951653"/>
                <a:gd name="connsiteY124" fmla="*/ 1759674 h 2922431"/>
                <a:gd name="connsiteX125" fmla="*/ 1161974 w 3951653"/>
                <a:gd name="connsiteY125" fmla="*/ 2055952 h 2922431"/>
                <a:gd name="connsiteX126" fmla="*/ 1176673 w 3951653"/>
                <a:gd name="connsiteY126" fmla="*/ 1754575 h 2922431"/>
                <a:gd name="connsiteX127" fmla="*/ 1119548 w 3951653"/>
                <a:gd name="connsiteY127" fmla="*/ 1458296 h 2922431"/>
                <a:gd name="connsiteX128" fmla="*/ 578603 w 3951653"/>
                <a:gd name="connsiteY128" fmla="*/ 1457544 h 2922431"/>
                <a:gd name="connsiteX129" fmla="*/ 618108 w 3951653"/>
                <a:gd name="connsiteY129" fmla="*/ 1506154 h 2922431"/>
                <a:gd name="connsiteX130" fmla="*/ 578603 w 3951653"/>
                <a:gd name="connsiteY130" fmla="*/ 1554764 h 2922431"/>
                <a:gd name="connsiteX131" fmla="*/ 539098 w 3951653"/>
                <a:gd name="connsiteY131" fmla="*/ 1506155 h 2922431"/>
                <a:gd name="connsiteX132" fmla="*/ 578603 w 3951653"/>
                <a:gd name="connsiteY132" fmla="*/ 1457544 h 2922431"/>
                <a:gd name="connsiteX133" fmla="*/ 1212801 w 3951653"/>
                <a:gd name="connsiteY133" fmla="*/ 1457091 h 2922431"/>
                <a:gd name="connsiteX134" fmla="*/ 1219094 w 3951653"/>
                <a:gd name="connsiteY134" fmla="*/ 1644295 h 2922431"/>
                <a:gd name="connsiteX135" fmla="*/ 1293097 w 3951653"/>
                <a:gd name="connsiteY135" fmla="*/ 1816367 h 2922431"/>
                <a:gd name="connsiteX136" fmla="*/ 1286804 w 3951653"/>
                <a:gd name="connsiteY136" fmla="*/ 1629164 h 2922431"/>
                <a:gd name="connsiteX137" fmla="*/ 1212801 w 3951653"/>
                <a:gd name="connsiteY137" fmla="*/ 1457091 h 2922431"/>
                <a:gd name="connsiteX138" fmla="*/ 394346 w 3951653"/>
                <a:gd name="connsiteY138" fmla="*/ 1303027 h 2922431"/>
                <a:gd name="connsiteX139" fmla="*/ 464328 w 3951653"/>
                <a:gd name="connsiteY139" fmla="*/ 1389139 h 2922431"/>
                <a:gd name="connsiteX140" fmla="*/ 394346 w 3951653"/>
                <a:gd name="connsiteY140" fmla="*/ 1475252 h 2922431"/>
                <a:gd name="connsiteX141" fmla="*/ 324364 w 3951653"/>
                <a:gd name="connsiteY141" fmla="*/ 1389139 h 2922431"/>
                <a:gd name="connsiteX142" fmla="*/ 394346 w 3951653"/>
                <a:gd name="connsiteY142" fmla="*/ 1303027 h 2922431"/>
                <a:gd name="connsiteX143" fmla="*/ 1584951 w 3951653"/>
                <a:gd name="connsiteY143" fmla="*/ 1184397 h 2922431"/>
                <a:gd name="connsiteX144" fmla="*/ 1057908 w 3951653"/>
                <a:gd name="connsiteY144" fmla="*/ 2502857 h 2922431"/>
                <a:gd name="connsiteX145" fmla="*/ 1523378 w 3951653"/>
                <a:gd name="connsiteY145" fmla="*/ 2559844 h 2922431"/>
                <a:gd name="connsiteX146" fmla="*/ 1933739 w 3951653"/>
                <a:gd name="connsiteY146" fmla="*/ 1517606 h 2922431"/>
                <a:gd name="connsiteX147" fmla="*/ 1584951 w 3951653"/>
                <a:gd name="connsiteY147" fmla="*/ 1184397 h 2922431"/>
                <a:gd name="connsiteX148" fmla="*/ 405497 w 3951653"/>
                <a:gd name="connsiteY148" fmla="*/ 1063408 h 2922431"/>
                <a:gd name="connsiteX149" fmla="*/ 438833 w 3951653"/>
                <a:gd name="connsiteY149" fmla="*/ 1168585 h 2922431"/>
                <a:gd name="connsiteX150" fmla="*/ 306496 w 3951653"/>
                <a:gd name="connsiteY150" fmla="*/ 1223354 h 2922431"/>
                <a:gd name="connsiteX151" fmla="*/ 251323 w 3951653"/>
                <a:gd name="connsiteY151" fmla="*/ 1105347 h 2922431"/>
                <a:gd name="connsiteX152" fmla="*/ 289827 w 3951653"/>
                <a:gd name="connsiteY152" fmla="*/ 1094364 h 2922431"/>
                <a:gd name="connsiteX153" fmla="*/ 405497 w 3951653"/>
                <a:gd name="connsiteY153" fmla="*/ 1063408 h 2922431"/>
                <a:gd name="connsiteX154" fmla="*/ 1358748 w 3951653"/>
                <a:gd name="connsiteY154" fmla="*/ 992093 h 2922431"/>
                <a:gd name="connsiteX155" fmla="*/ 1214732 w 3951653"/>
                <a:gd name="connsiteY155" fmla="*/ 1138002 h 2922431"/>
                <a:gd name="connsiteX156" fmla="*/ 1358747 w 3951653"/>
                <a:gd name="connsiteY156" fmla="*/ 1283911 h 2922431"/>
                <a:gd name="connsiteX157" fmla="*/ 1502763 w 3951653"/>
                <a:gd name="connsiteY157" fmla="*/ 1138003 h 2922431"/>
                <a:gd name="connsiteX158" fmla="*/ 1358748 w 3951653"/>
                <a:gd name="connsiteY158" fmla="*/ 992093 h 2922431"/>
                <a:gd name="connsiteX159" fmla="*/ 1287889 w 3951653"/>
                <a:gd name="connsiteY159" fmla="*/ 812101 h 2922431"/>
                <a:gd name="connsiteX160" fmla="*/ 1586339 w 3951653"/>
                <a:gd name="connsiteY160" fmla="*/ 926401 h 2922431"/>
                <a:gd name="connsiteX161" fmla="*/ 1586093 w 3951653"/>
                <a:gd name="connsiteY161" fmla="*/ 1014410 h 2922431"/>
                <a:gd name="connsiteX162" fmla="*/ 2054578 w 3951653"/>
                <a:gd name="connsiteY162" fmla="*/ 1474785 h 2922431"/>
                <a:gd name="connsiteX163" fmla="*/ 1597377 w 3951653"/>
                <a:gd name="connsiteY163" fmla="*/ 2671183 h 2922431"/>
                <a:gd name="connsiteX164" fmla="*/ 967214 w 3951653"/>
                <a:gd name="connsiteY164" fmla="*/ 2653602 h 2922431"/>
                <a:gd name="connsiteX165" fmla="*/ 891013 w 3951653"/>
                <a:gd name="connsiteY165" fmla="*/ 2704402 h 2922431"/>
                <a:gd name="connsiteX166" fmla="*/ 585968 w 3951653"/>
                <a:gd name="connsiteY166" fmla="*/ 2572757 h 2922431"/>
                <a:gd name="connsiteX167" fmla="*/ 1287889 w 3951653"/>
                <a:gd name="connsiteY167" fmla="*/ 812101 h 2922431"/>
                <a:gd name="connsiteX168" fmla="*/ 843388 w 3951653"/>
                <a:gd name="connsiteY168" fmla="*/ 697804 h 2922431"/>
                <a:gd name="connsiteX169" fmla="*/ 1081514 w 3951653"/>
                <a:gd name="connsiteY169" fmla="*/ 783529 h 2922431"/>
                <a:gd name="connsiteX170" fmla="*/ 1119950 w 3951653"/>
                <a:gd name="connsiteY170" fmla="*/ 731107 h 2922431"/>
                <a:gd name="connsiteX171" fmla="*/ 1221478 w 3951653"/>
                <a:gd name="connsiteY171" fmla="*/ 768758 h 2922431"/>
                <a:gd name="connsiteX172" fmla="*/ 523973 w 3951653"/>
                <a:gd name="connsiteY172" fmla="*/ 2544684 h 2922431"/>
                <a:gd name="connsiteX173" fmla="*/ 431971 w 3951653"/>
                <a:gd name="connsiteY173" fmla="*/ 2500684 h 2922431"/>
                <a:gd name="connsiteX174" fmla="*/ 433814 w 3951653"/>
                <a:gd name="connsiteY174" fmla="*/ 2434530 h 2922431"/>
                <a:gd name="connsiteX175" fmla="*/ 198863 w 3951653"/>
                <a:gd name="connsiteY175" fmla="*/ 2304353 h 2922431"/>
                <a:gd name="connsiteX176" fmla="*/ 275064 w 3951653"/>
                <a:gd name="connsiteY176" fmla="*/ 2101154 h 2922431"/>
                <a:gd name="connsiteX177" fmla="*/ 551289 w 3951653"/>
                <a:gd name="connsiteY177" fmla="*/ 2158304 h 2922431"/>
                <a:gd name="connsiteX178" fmla="*/ 976738 w 3951653"/>
                <a:gd name="connsiteY178" fmla="*/ 1075629 h 2922431"/>
                <a:gd name="connsiteX179" fmla="*/ 735438 w 3951653"/>
                <a:gd name="connsiteY179" fmla="*/ 901004 h 2922431"/>
                <a:gd name="connsiteX180" fmla="*/ 843388 w 3951653"/>
                <a:gd name="connsiteY180" fmla="*/ 697804 h 2922431"/>
                <a:gd name="connsiteX181" fmla="*/ 242980 w 3951653"/>
                <a:gd name="connsiteY181" fmla="*/ 112486 h 2922431"/>
                <a:gd name="connsiteX182" fmla="*/ 394801 w 3951653"/>
                <a:gd name="connsiteY182" fmla="*/ 224085 h 2922431"/>
                <a:gd name="connsiteX183" fmla="*/ 400738 w 3951653"/>
                <a:gd name="connsiteY183" fmla="*/ 256697 h 2922431"/>
                <a:gd name="connsiteX184" fmla="*/ 440959 w 3951653"/>
                <a:gd name="connsiteY184" fmla="*/ 226623 h 2922431"/>
                <a:gd name="connsiteX185" fmla="*/ 505094 w 3951653"/>
                <a:gd name="connsiteY185" fmla="*/ 212264 h 2922431"/>
                <a:gd name="connsiteX186" fmla="*/ 656915 w 3951653"/>
                <a:gd name="connsiteY186" fmla="*/ 323864 h 2922431"/>
                <a:gd name="connsiteX187" fmla="*/ 663539 w 3951653"/>
                <a:gd name="connsiteY187" fmla="*/ 360256 h 2922431"/>
                <a:gd name="connsiteX188" fmla="*/ 673915 w 3951653"/>
                <a:gd name="connsiteY188" fmla="*/ 343187 h 2922431"/>
                <a:gd name="connsiteX189" fmla="*/ 748170 w 3951653"/>
                <a:gd name="connsiteY189" fmla="*/ 309079 h 2922431"/>
                <a:gd name="connsiteX190" fmla="*/ 853181 w 3951653"/>
                <a:gd name="connsiteY190" fmla="*/ 425533 h 2922431"/>
                <a:gd name="connsiteX191" fmla="*/ 748169 w 3951653"/>
                <a:gd name="connsiteY191" fmla="*/ 541989 h 2922431"/>
                <a:gd name="connsiteX192" fmla="*/ 707295 w 3951653"/>
                <a:gd name="connsiteY192" fmla="*/ 532836 h 2922431"/>
                <a:gd name="connsiteX193" fmla="*/ 696429 w 3951653"/>
                <a:gd name="connsiteY193" fmla="*/ 524713 h 2922431"/>
                <a:gd name="connsiteX194" fmla="*/ 691585 w 3951653"/>
                <a:gd name="connsiteY194" fmla="*/ 551323 h 2922431"/>
                <a:gd name="connsiteX195" fmla="*/ 594826 w 3951653"/>
                <a:gd name="connsiteY195" fmla="*/ 622449 h 2922431"/>
                <a:gd name="connsiteX196" fmla="*/ 568123 w 3951653"/>
                <a:gd name="connsiteY196" fmla="*/ 616471 h 2922431"/>
                <a:gd name="connsiteX197" fmla="*/ 567828 w 3951653"/>
                <a:gd name="connsiteY197" fmla="*/ 618092 h 2922431"/>
                <a:gd name="connsiteX198" fmla="*/ 529782 w 3951653"/>
                <a:gd name="connsiteY198" fmla="*/ 669328 h 2922431"/>
                <a:gd name="connsiteX199" fmla="*/ 518483 w 3951653"/>
                <a:gd name="connsiteY199" fmla="*/ 675352 h 2922431"/>
                <a:gd name="connsiteX200" fmla="*/ 524696 w 3951653"/>
                <a:gd name="connsiteY200" fmla="*/ 685570 h 2922431"/>
                <a:gd name="connsiteX201" fmla="*/ 532948 w 3951653"/>
                <a:gd name="connsiteY201" fmla="*/ 730900 h 2922431"/>
                <a:gd name="connsiteX202" fmla="*/ 468812 w 3951653"/>
                <a:gd name="connsiteY202" fmla="*/ 838202 h 2922431"/>
                <a:gd name="connsiteX203" fmla="*/ 452434 w 3951653"/>
                <a:gd name="connsiteY203" fmla="*/ 841869 h 2922431"/>
                <a:gd name="connsiteX204" fmla="*/ 448649 w 3951653"/>
                <a:gd name="connsiteY204" fmla="*/ 862662 h 2922431"/>
                <a:gd name="connsiteX205" fmla="*/ 392765 w 3951653"/>
                <a:gd name="connsiteY205" fmla="*/ 924634 h 2922431"/>
                <a:gd name="connsiteX206" fmla="*/ 358642 w 3951653"/>
                <a:gd name="connsiteY206" fmla="*/ 932274 h 2922431"/>
                <a:gd name="connsiteX207" fmla="*/ 366018 w 3951653"/>
                <a:gd name="connsiteY207" fmla="*/ 972796 h 2922431"/>
                <a:gd name="connsiteX208" fmla="*/ 261008 w 3951653"/>
                <a:gd name="connsiteY208" fmla="*/ 1089251 h 2922431"/>
                <a:gd name="connsiteX209" fmla="*/ 155996 w 3951653"/>
                <a:gd name="connsiteY209" fmla="*/ 972797 h 2922431"/>
                <a:gd name="connsiteX210" fmla="*/ 220133 w 3951653"/>
                <a:gd name="connsiteY210" fmla="*/ 865493 h 2922431"/>
                <a:gd name="connsiteX211" fmla="*/ 254256 w 3951653"/>
                <a:gd name="connsiteY211" fmla="*/ 857853 h 2922431"/>
                <a:gd name="connsiteX212" fmla="*/ 246879 w 3951653"/>
                <a:gd name="connsiteY212" fmla="*/ 817332 h 2922431"/>
                <a:gd name="connsiteX213" fmla="*/ 311015 w 3951653"/>
                <a:gd name="connsiteY213" fmla="*/ 710029 h 2922431"/>
                <a:gd name="connsiteX214" fmla="*/ 327394 w 3951653"/>
                <a:gd name="connsiteY214" fmla="*/ 706361 h 2922431"/>
                <a:gd name="connsiteX215" fmla="*/ 331178 w 3951653"/>
                <a:gd name="connsiteY215" fmla="*/ 685570 h 2922431"/>
                <a:gd name="connsiteX216" fmla="*/ 353683 w 3951653"/>
                <a:gd name="connsiteY216" fmla="*/ 648553 h 2922431"/>
                <a:gd name="connsiteX217" fmla="*/ 380150 w 3951653"/>
                <a:gd name="connsiteY217" fmla="*/ 628764 h 2922431"/>
                <a:gd name="connsiteX218" fmla="*/ 374311 w 3951653"/>
                <a:gd name="connsiteY218" fmla="*/ 618091 h 2922431"/>
                <a:gd name="connsiteX219" fmla="*/ 373872 w 3951653"/>
                <a:gd name="connsiteY219" fmla="*/ 615681 h 2922431"/>
                <a:gd name="connsiteX220" fmla="*/ 369166 w 3951653"/>
                <a:gd name="connsiteY220" fmla="*/ 616734 h 2922431"/>
                <a:gd name="connsiteX221" fmla="*/ 323023 w 3951653"/>
                <a:gd name="connsiteY221" fmla="*/ 608997 h 2922431"/>
                <a:gd name="connsiteX222" fmla="*/ 299293 w 3951653"/>
                <a:gd name="connsiteY222" fmla="*/ 596346 h 2922431"/>
                <a:gd name="connsiteX223" fmla="*/ 298158 w 3951653"/>
                <a:gd name="connsiteY223" fmla="*/ 602581 h 2922431"/>
                <a:gd name="connsiteX224" fmla="*/ 155175 w 3951653"/>
                <a:gd name="connsiteY224" fmla="*/ 707684 h 2922431"/>
                <a:gd name="connsiteX225" fmla="*/ 0 w 3951653"/>
                <a:gd name="connsiteY225" fmla="*/ 535598 h 2922431"/>
                <a:gd name="connsiteX226" fmla="*/ 94774 w 3951653"/>
                <a:gd name="connsiteY226" fmla="*/ 377034 h 2922431"/>
                <a:gd name="connsiteX227" fmla="*/ 97290 w 3951653"/>
                <a:gd name="connsiteY227" fmla="*/ 376470 h 2922431"/>
                <a:gd name="connsiteX228" fmla="*/ 85618 w 3951653"/>
                <a:gd name="connsiteY228" fmla="*/ 349547 h 2922431"/>
                <a:gd name="connsiteX229" fmla="*/ 78211 w 3951653"/>
                <a:gd name="connsiteY229" fmla="*/ 295210 h 2922431"/>
                <a:gd name="connsiteX230" fmla="*/ 242980 w 3951653"/>
                <a:gd name="connsiteY230" fmla="*/ 112486 h 2922431"/>
                <a:gd name="connsiteX231" fmla="*/ 744717 w 3951653"/>
                <a:gd name="connsiteY231" fmla="*/ 7286 h 2922431"/>
                <a:gd name="connsiteX232" fmla="*/ 816726 w 3951653"/>
                <a:gd name="connsiteY232" fmla="*/ 95892 h 2922431"/>
                <a:gd name="connsiteX233" fmla="*/ 744717 w 3951653"/>
                <a:gd name="connsiteY233" fmla="*/ 184496 h 2922431"/>
                <a:gd name="connsiteX234" fmla="*/ 672710 w 3951653"/>
                <a:gd name="connsiteY234" fmla="*/ 95892 h 2922431"/>
                <a:gd name="connsiteX235" fmla="*/ 744717 w 3951653"/>
                <a:gd name="connsiteY235" fmla="*/ 7286 h 2922431"/>
                <a:gd name="connsiteX236" fmla="*/ 468892 w 3951653"/>
                <a:gd name="connsiteY236" fmla="*/ 0 h 2922431"/>
                <a:gd name="connsiteX237" fmla="*/ 517648 w 3951653"/>
                <a:gd name="connsiteY237" fmla="*/ 59995 h 2922431"/>
                <a:gd name="connsiteX238" fmla="*/ 468892 w 3951653"/>
                <a:gd name="connsiteY238" fmla="*/ 119990 h 2922431"/>
                <a:gd name="connsiteX239" fmla="*/ 420135 w 3951653"/>
                <a:gd name="connsiteY239" fmla="*/ 59995 h 2922431"/>
                <a:gd name="connsiteX240" fmla="*/ 468892 w 3951653"/>
                <a:gd name="connsiteY240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1599382 w 3951653"/>
                <a:gd name="connsiteY96" fmla="*/ 1876398 h 2922431"/>
                <a:gd name="connsiteX97" fmla="*/ 1616049 w 3951653"/>
                <a:gd name="connsiteY97" fmla="*/ 1950619 h 2922431"/>
                <a:gd name="connsiteX98" fmla="*/ 1548006 w 3951653"/>
                <a:gd name="connsiteY98" fmla="*/ 2003007 h 2922431"/>
                <a:gd name="connsiteX99" fmla="*/ 1493239 w 3951653"/>
                <a:gd name="connsiteY99" fmla="*/ 1890685 h 2922431"/>
                <a:gd name="connsiteX100" fmla="*/ 1599382 w 3951653"/>
                <a:gd name="connsiteY100" fmla="*/ 1876398 h 2922431"/>
                <a:gd name="connsiteX101" fmla="*/ 1732390 w 3951653"/>
                <a:gd name="connsiteY101" fmla="*/ 1863029 h 2922431"/>
                <a:gd name="connsiteX102" fmla="*/ 1738740 w 3951653"/>
                <a:gd name="connsiteY102" fmla="*/ 1869378 h 2922431"/>
                <a:gd name="connsiteX103" fmla="*/ 1732390 w 3951653"/>
                <a:gd name="connsiteY103" fmla="*/ 1901128 h 2922431"/>
                <a:gd name="connsiteX104" fmla="*/ 1710165 w 3951653"/>
                <a:gd name="connsiteY104" fmla="*/ 1897953 h 2922431"/>
                <a:gd name="connsiteX105" fmla="*/ 1694289 w 3951653"/>
                <a:gd name="connsiteY105" fmla="*/ 1872553 h 2922431"/>
                <a:gd name="connsiteX106" fmla="*/ 1713340 w 3951653"/>
                <a:gd name="connsiteY106" fmla="*/ 1866203 h 2922431"/>
                <a:gd name="connsiteX107" fmla="*/ 1732390 w 3951653"/>
                <a:gd name="connsiteY107" fmla="*/ 1863029 h 2922431"/>
                <a:gd name="connsiteX108" fmla="*/ 3814637 w 3951653"/>
                <a:gd name="connsiteY108" fmla="*/ 2485460 h 2922431"/>
                <a:gd name="connsiteX109" fmla="*/ 3730550 w 3951653"/>
                <a:gd name="connsiteY109" fmla="*/ 2281715 h 2922431"/>
                <a:gd name="connsiteX110" fmla="*/ 3951653 w 3951653"/>
                <a:gd name="connsiteY110" fmla="*/ 2395278 h 2922431"/>
                <a:gd name="connsiteX111" fmla="*/ 3814637 w 3951653"/>
                <a:gd name="connsiteY111" fmla="*/ 2485460 h 2922431"/>
                <a:gd name="connsiteX112" fmla="*/ 1000369 w 3951653"/>
                <a:gd name="connsiteY112" fmla="*/ 1732290 h 2922431"/>
                <a:gd name="connsiteX113" fmla="*/ 978800 w 3951653"/>
                <a:gd name="connsiteY113" fmla="*/ 1918355 h 2922431"/>
                <a:gd name="connsiteX114" fmla="*/ 1026437 w 3951653"/>
                <a:gd name="connsiteY114" fmla="*/ 2099505 h 2922431"/>
                <a:gd name="connsiteX115" fmla="*/ 1048005 w 3951653"/>
                <a:gd name="connsiteY115" fmla="*/ 1913443 h 2922431"/>
                <a:gd name="connsiteX116" fmla="*/ 1000369 w 3951653"/>
                <a:gd name="connsiteY116" fmla="*/ 1732290 h 2922431"/>
                <a:gd name="connsiteX117" fmla="*/ 1660555 w 3951653"/>
                <a:gd name="connsiteY117" fmla="*/ 1553217 h 2922431"/>
                <a:gd name="connsiteX118" fmla="*/ 1738542 w 3951653"/>
                <a:gd name="connsiteY118" fmla="*/ 1603223 h 2922431"/>
                <a:gd name="connsiteX119" fmla="*/ 1717110 w 3951653"/>
                <a:gd name="connsiteY119" fmla="*/ 1715545 h 2922431"/>
                <a:gd name="connsiteX120" fmla="*/ 1617693 w 3951653"/>
                <a:gd name="connsiteY120" fmla="*/ 1644107 h 2922431"/>
                <a:gd name="connsiteX121" fmla="*/ 1660555 w 3951653"/>
                <a:gd name="connsiteY121" fmla="*/ 1553217 h 2922431"/>
                <a:gd name="connsiteX122" fmla="*/ 1119548 w 3951653"/>
                <a:gd name="connsiteY122" fmla="*/ 1458296 h 2922431"/>
                <a:gd name="connsiteX123" fmla="*/ 1104848 w 3951653"/>
                <a:gd name="connsiteY123" fmla="*/ 1759674 h 2922431"/>
                <a:gd name="connsiteX124" fmla="*/ 1161974 w 3951653"/>
                <a:gd name="connsiteY124" fmla="*/ 2055952 h 2922431"/>
                <a:gd name="connsiteX125" fmla="*/ 1176673 w 3951653"/>
                <a:gd name="connsiteY125" fmla="*/ 1754575 h 2922431"/>
                <a:gd name="connsiteX126" fmla="*/ 1119548 w 3951653"/>
                <a:gd name="connsiteY126" fmla="*/ 1458296 h 2922431"/>
                <a:gd name="connsiteX127" fmla="*/ 578603 w 3951653"/>
                <a:gd name="connsiteY127" fmla="*/ 1457544 h 2922431"/>
                <a:gd name="connsiteX128" fmla="*/ 618108 w 3951653"/>
                <a:gd name="connsiteY128" fmla="*/ 1506154 h 2922431"/>
                <a:gd name="connsiteX129" fmla="*/ 578603 w 3951653"/>
                <a:gd name="connsiteY129" fmla="*/ 1554764 h 2922431"/>
                <a:gd name="connsiteX130" fmla="*/ 539098 w 3951653"/>
                <a:gd name="connsiteY130" fmla="*/ 1506155 h 2922431"/>
                <a:gd name="connsiteX131" fmla="*/ 578603 w 3951653"/>
                <a:gd name="connsiteY131" fmla="*/ 1457544 h 2922431"/>
                <a:gd name="connsiteX132" fmla="*/ 1212801 w 3951653"/>
                <a:gd name="connsiteY132" fmla="*/ 1457091 h 2922431"/>
                <a:gd name="connsiteX133" fmla="*/ 1219094 w 3951653"/>
                <a:gd name="connsiteY133" fmla="*/ 1644295 h 2922431"/>
                <a:gd name="connsiteX134" fmla="*/ 1293097 w 3951653"/>
                <a:gd name="connsiteY134" fmla="*/ 1816367 h 2922431"/>
                <a:gd name="connsiteX135" fmla="*/ 1286804 w 3951653"/>
                <a:gd name="connsiteY135" fmla="*/ 1629164 h 2922431"/>
                <a:gd name="connsiteX136" fmla="*/ 1212801 w 3951653"/>
                <a:gd name="connsiteY136" fmla="*/ 1457091 h 2922431"/>
                <a:gd name="connsiteX137" fmla="*/ 394346 w 3951653"/>
                <a:gd name="connsiteY137" fmla="*/ 1303027 h 2922431"/>
                <a:gd name="connsiteX138" fmla="*/ 464328 w 3951653"/>
                <a:gd name="connsiteY138" fmla="*/ 1389139 h 2922431"/>
                <a:gd name="connsiteX139" fmla="*/ 394346 w 3951653"/>
                <a:gd name="connsiteY139" fmla="*/ 1475252 h 2922431"/>
                <a:gd name="connsiteX140" fmla="*/ 324364 w 3951653"/>
                <a:gd name="connsiteY140" fmla="*/ 1389139 h 2922431"/>
                <a:gd name="connsiteX141" fmla="*/ 394346 w 3951653"/>
                <a:gd name="connsiteY141" fmla="*/ 1303027 h 2922431"/>
                <a:gd name="connsiteX142" fmla="*/ 1584951 w 3951653"/>
                <a:gd name="connsiteY142" fmla="*/ 1184397 h 2922431"/>
                <a:gd name="connsiteX143" fmla="*/ 1057908 w 3951653"/>
                <a:gd name="connsiteY143" fmla="*/ 2502857 h 2922431"/>
                <a:gd name="connsiteX144" fmla="*/ 1523378 w 3951653"/>
                <a:gd name="connsiteY144" fmla="*/ 2559844 h 2922431"/>
                <a:gd name="connsiteX145" fmla="*/ 1933739 w 3951653"/>
                <a:gd name="connsiteY145" fmla="*/ 1517606 h 2922431"/>
                <a:gd name="connsiteX146" fmla="*/ 1584951 w 3951653"/>
                <a:gd name="connsiteY146" fmla="*/ 1184397 h 2922431"/>
                <a:gd name="connsiteX147" fmla="*/ 405497 w 3951653"/>
                <a:gd name="connsiteY147" fmla="*/ 1063408 h 2922431"/>
                <a:gd name="connsiteX148" fmla="*/ 438833 w 3951653"/>
                <a:gd name="connsiteY148" fmla="*/ 1168585 h 2922431"/>
                <a:gd name="connsiteX149" fmla="*/ 306496 w 3951653"/>
                <a:gd name="connsiteY149" fmla="*/ 1223354 h 2922431"/>
                <a:gd name="connsiteX150" fmla="*/ 251323 w 3951653"/>
                <a:gd name="connsiteY150" fmla="*/ 1105347 h 2922431"/>
                <a:gd name="connsiteX151" fmla="*/ 289827 w 3951653"/>
                <a:gd name="connsiteY151" fmla="*/ 1094364 h 2922431"/>
                <a:gd name="connsiteX152" fmla="*/ 405497 w 3951653"/>
                <a:gd name="connsiteY152" fmla="*/ 1063408 h 2922431"/>
                <a:gd name="connsiteX153" fmla="*/ 1358748 w 3951653"/>
                <a:gd name="connsiteY153" fmla="*/ 992093 h 2922431"/>
                <a:gd name="connsiteX154" fmla="*/ 1214732 w 3951653"/>
                <a:gd name="connsiteY154" fmla="*/ 1138002 h 2922431"/>
                <a:gd name="connsiteX155" fmla="*/ 1358747 w 3951653"/>
                <a:gd name="connsiteY155" fmla="*/ 1283911 h 2922431"/>
                <a:gd name="connsiteX156" fmla="*/ 1502763 w 3951653"/>
                <a:gd name="connsiteY156" fmla="*/ 1138003 h 2922431"/>
                <a:gd name="connsiteX157" fmla="*/ 1358748 w 3951653"/>
                <a:gd name="connsiteY157" fmla="*/ 992093 h 2922431"/>
                <a:gd name="connsiteX158" fmla="*/ 1287889 w 3951653"/>
                <a:gd name="connsiteY158" fmla="*/ 812101 h 2922431"/>
                <a:gd name="connsiteX159" fmla="*/ 1586339 w 3951653"/>
                <a:gd name="connsiteY159" fmla="*/ 926401 h 2922431"/>
                <a:gd name="connsiteX160" fmla="*/ 1586093 w 3951653"/>
                <a:gd name="connsiteY160" fmla="*/ 1014410 h 2922431"/>
                <a:gd name="connsiteX161" fmla="*/ 2054578 w 3951653"/>
                <a:gd name="connsiteY161" fmla="*/ 1474785 h 2922431"/>
                <a:gd name="connsiteX162" fmla="*/ 1597377 w 3951653"/>
                <a:gd name="connsiteY162" fmla="*/ 2671183 h 2922431"/>
                <a:gd name="connsiteX163" fmla="*/ 967214 w 3951653"/>
                <a:gd name="connsiteY163" fmla="*/ 2653602 h 2922431"/>
                <a:gd name="connsiteX164" fmla="*/ 891013 w 3951653"/>
                <a:gd name="connsiteY164" fmla="*/ 2704402 h 2922431"/>
                <a:gd name="connsiteX165" fmla="*/ 585968 w 3951653"/>
                <a:gd name="connsiteY165" fmla="*/ 2572757 h 2922431"/>
                <a:gd name="connsiteX166" fmla="*/ 1287889 w 3951653"/>
                <a:gd name="connsiteY166" fmla="*/ 812101 h 2922431"/>
                <a:gd name="connsiteX167" fmla="*/ 843388 w 3951653"/>
                <a:gd name="connsiteY167" fmla="*/ 697804 h 2922431"/>
                <a:gd name="connsiteX168" fmla="*/ 1081514 w 3951653"/>
                <a:gd name="connsiteY168" fmla="*/ 783529 h 2922431"/>
                <a:gd name="connsiteX169" fmla="*/ 1119950 w 3951653"/>
                <a:gd name="connsiteY169" fmla="*/ 731107 h 2922431"/>
                <a:gd name="connsiteX170" fmla="*/ 1221478 w 3951653"/>
                <a:gd name="connsiteY170" fmla="*/ 768758 h 2922431"/>
                <a:gd name="connsiteX171" fmla="*/ 523973 w 3951653"/>
                <a:gd name="connsiteY171" fmla="*/ 2544684 h 2922431"/>
                <a:gd name="connsiteX172" fmla="*/ 431971 w 3951653"/>
                <a:gd name="connsiteY172" fmla="*/ 2500684 h 2922431"/>
                <a:gd name="connsiteX173" fmla="*/ 433814 w 3951653"/>
                <a:gd name="connsiteY173" fmla="*/ 2434530 h 2922431"/>
                <a:gd name="connsiteX174" fmla="*/ 198863 w 3951653"/>
                <a:gd name="connsiteY174" fmla="*/ 2304353 h 2922431"/>
                <a:gd name="connsiteX175" fmla="*/ 275064 w 3951653"/>
                <a:gd name="connsiteY175" fmla="*/ 2101154 h 2922431"/>
                <a:gd name="connsiteX176" fmla="*/ 551289 w 3951653"/>
                <a:gd name="connsiteY176" fmla="*/ 2158304 h 2922431"/>
                <a:gd name="connsiteX177" fmla="*/ 976738 w 3951653"/>
                <a:gd name="connsiteY177" fmla="*/ 1075629 h 2922431"/>
                <a:gd name="connsiteX178" fmla="*/ 735438 w 3951653"/>
                <a:gd name="connsiteY178" fmla="*/ 901004 h 2922431"/>
                <a:gd name="connsiteX179" fmla="*/ 843388 w 3951653"/>
                <a:gd name="connsiteY179" fmla="*/ 697804 h 2922431"/>
                <a:gd name="connsiteX180" fmla="*/ 242980 w 3951653"/>
                <a:gd name="connsiteY180" fmla="*/ 112486 h 2922431"/>
                <a:gd name="connsiteX181" fmla="*/ 394801 w 3951653"/>
                <a:gd name="connsiteY181" fmla="*/ 224085 h 2922431"/>
                <a:gd name="connsiteX182" fmla="*/ 400738 w 3951653"/>
                <a:gd name="connsiteY182" fmla="*/ 256697 h 2922431"/>
                <a:gd name="connsiteX183" fmla="*/ 440959 w 3951653"/>
                <a:gd name="connsiteY183" fmla="*/ 226623 h 2922431"/>
                <a:gd name="connsiteX184" fmla="*/ 505094 w 3951653"/>
                <a:gd name="connsiteY184" fmla="*/ 212264 h 2922431"/>
                <a:gd name="connsiteX185" fmla="*/ 656915 w 3951653"/>
                <a:gd name="connsiteY185" fmla="*/ 323864 h 2922431"/>
                <a:gd name="connsiteX186" fmla="*/ 663539 w 3951653"/>
                <a:gd name="connsiteY186" fmla="*/ 360256 h 2922431"/>
                <a:gd name="connsiteX187" fmla="*/ 673915 w 3951653"/>
                <a:gd name="connsiteY187" fmla="*/ 343187 h 2922431"/>
                <a:gd name="connsiteX188" fmla="*/ 748170 w 3951653"/>
                <a:gd name="connsiteY188" fmla="*/ 309079 h 2922431"/>
                <a:gd name="connsiteX189" fmla="*/ 853181 w 3951653"/>
                <a:gd name="connsiteY189" fmla="*/ 425533 h 2922431"/>
                <a:gd name="connsiteX190" fmla="*/ 748169 w 3951653"/>
                <a:gd name="connsiteY190" fmla="*/ 541989 h 2922431"/>
                <a:gd name="connsiteX191" fmla="*/ 707295 w 3951653"/>
                <a:gd name="connsiteY191" fmla="*/ 532836 h 2922431"/>
                <a:gd name="connsiteX192" fmla="*/ 696429 w 3951653"/>
                <a:gd name="connsiteY192" fmla="*/ 524713 h 2922431"/>
                <a:gd name="connsiteX193" fmla="*/ 691585 w 3951653"/>
                <a:gd name="connsiteY193" fmla="*/ 551323 h 2922431"/>
                <a:gd name="connsiteX194" fmla="*/ 594826 w 3951653"/>
                <a:gd name="connsiteY194" fmla="*/ 622449 h 2922431"/>
                <a:gd name="connsiteX195" fmla="*/ 568123 w 3951653"/>
                <a:gd name="connsiteY195" fmla="*/ 616471 h 2922431"/>
                <a:gd name="connsiteX196" fmla="*/ 567828 w 3951653"/>
                <a:gd name="connsiteY196" fmla="*/ 618092 h 2922431"/>
                <a:gd name="connsiteX197" fmla="*/ 529782 w 3951653"/>
                <a:gd name="connsiteY197" fmla="*/ 669328 h 2922431"/>
                <a:gd name="connsiteX198" fmla="*/ 518483 w 3951653"/>
                <a:gd name="connsiteY198" fmla="*/ 675352 h 2922431"/>
                <a:gd name="connsiteX199" fmla="*/ 524696 w 3951653"/>
                <a:gd name="connsiteY199" fmla="*/ 685570 h 2922431"/>
                <a:gd name="connsiteX200" fmla="*/ 532948 w 3951653"/>
                <a:gd name="connsiteY200" fmla="*/ 730900 h 2922431"/>
                <a:gd name="connsiteX201" fmla="*/ 468812 w 3951653"/>
                <a:gd name="connsiteY201" fmla="*/ 838202 h 2922431"/>
                <a:gd name="connsiteX202" fmla="*/ 452434 w 3951653"/>
                <a:gd name="connsiteY202" fmla="*/ 841869 h 2922431"/>
                <a:gd name="connsiteX203" fmla="*/ 448649 w 3951653"/>
                <a:gd name="connsiteY203" fmla="*/ 862662 h 2922431"/>
                <a:gd name="connsiteX204" fmla="*/ 392765 w 3951653"/>
                <a:gd name="connsiteY204" fmla="*/ 924634 h 2922431"/>
                <a:gd name="connsiteX205" fmla="*/ 358642 w 3951653"/>
                <a:gd name="connsiteY205" fmla="*/ 932274 h 2922431"/>
                <a:gd name="connsiteX206" fmla="*/ 366018 w 3951653"/>
                <a:gd name="connsiteY206" fmla="*/ 972796 h 2922431"/>
                <a:gd name="connsiteX207" fmla="*/ 261008 w 3951653"/>
                <a:gd name="connsiteY207" fmla="*/ 1089251 h 2922431"/>
                <a:gd name="connsiteX208" fmla="*/ 155996 w 3951653"/>
                <a:gd name="connsiteY208" fmla="*/ 972797 h 2922431"/>
                <a:gd name="connsiteX209" fmla="*/ 220133 w 3951653"/>
                <a:gd name="connsiteY209" fmla="*/ 865493 h 2922431"/>
                <a:gd name="connsiteX210" fmla="*/ 254256 w 3951653"/>
                <a:gd name="connsiteY210" fmla="*/ 857853 h 2922431"/>
                <a:gd name="connsiteX211" fmla="*/ 246879 w 3951653"/>
                <a:gd name="connsiteY211" fmla="*/ 817332 h 2922431"/>
                <a:gd name="connsiteX212" fmla="*/ 311015 w 3951653"/>
                <a:gd name="connsiteY212" fmla="*/ 710029 h 2922431"/>
                <a:gd name="connsiteX213" fmla="*/ 327394 w 3951653"/>
                <a:gd name="connsiteY213" fmla="*/ 706361 h 2922431"/>
                <a:gd name="connsiteX214" fmla="*/ 331178 w 3951653"/>
                <a:gd name="connsiteY214" fmla="*/ 685570 h 2922431"/>
                <a:gd name="connsiteX215" fmla="*/ 353683 w 3951653"/>
                <a:gd name="connsiteY215" fmla="*/ 648553 h 2922431"/>
                <a:gd name="connsiteX216" fmla="*/ 380150 w 3951653"/>
                <a:gd name="connsiteY216" fmla="*/ 628764 h 2922431"/>
                <a:gd name="connsiteX217" fmla="*/ 374311 w 3951653"/>
                <a:gd name="connsiteY217" fmla="*/ 618091 h 2922431"/>
                <a:gd name="connsiteX218" fmla="*/ 373872 w 3951653"/>
                <a:gd name="connsiteY218" fmla="*/ 615681 h 2922431"/>
                <a:gd name="connsiteX219" fmla="*/ 369166 w 3951653"/>
                <a:gd name="connsiteY219" fmla="*/ 616734 h 2922431"/>
                <a:gd name="connsiteX220" fmla="*/ 323023 w 3951653"/>
                <a:gd name="connsiteY220" fmla="*/ 608997 h 2922431"/>
                <a:gd name="connsiteX221" fmla="*/ 299293 w 3951653"/>
                <a:gd name="connsiteY221" fmla="*/ 596346 h 2922431"/>
                <a:gd name="connsiteX222" fmla="*/ 298158 w 3951653"/>
                <a:gd name="connsiteY222" fmla="*/ 602581 h 2922431"/>
                <a:gd name="connsiteX223" fmla="*/ 155175 w 3951653"/>
                <a:gd name="connsiteY223" fmla="*/ 707684 h 2922431"/>
                <a:gd name="connsiteX224" fmla="*/ 0 w 3951653"/>
                <a:gd name="connsiteY224" fmla="*/ 535598 h 2922431"/>
                <a:gd name="connsiteX225" fmla="*/ 94774 w 3951653"/>
                <a:gd name="connsiteY225" fmla="*/ 377034 h 2922431"/>
                <a:gd name="connsiteX226" fmla="*/ 97290 w 3951653"/>
                <a:gd name="connsiteY226" fmla="*/ 376470 h 2922431"/>
                <a:gd name="connsiteX227" fmla="*/ 85618 w 3951653"/>
                <a:gd name="connsiteY227" fmla="*/ 349547 h 2922431"/>
                <a:gd name="connsiteX228" fmla="*/ 78211 w 3951653"/>
                <a:gd name="connsiteY228" fmla="*/ 295210 h 2922431"/>
                <a:gd name="connsiteX229" fmla="*/ 242980 w 3951653"/>
                <a:gd name="connsiteY229" fmla="*/ 112486 h 2922431"/>
                <a:gd name="connsiteX230" fmla="*/ 744717 w 3951653"/>
                <a:gd name="connsiteY230" fmla="*/ 7286 h 2922431"/>
                <a:gd name="connsiteX231" fmla="*/ 816726 w 3951653"/>
                <a:gd name="connsiteY231" fmla="*/ 95892 h 2922431"/>
                <a:gd name="connsiteX232" fmla="*/ 744717 w 3951653"/>
                <a:gd name="connsiteY232" fmla="*/ 184496 h 2922431"/>
                <a:gd name="connsiteX233" fmla="*/ 672710 w 3951653"/>
                <a:gd name="connsiteY233" fmla="*/ 95892 h 2922431"/>
                <a:gd name="connsiteX234" fmla="*/ 744717 w 3951653"/>
                <a:gd name="connsiteY234" fmla="*/ 7286 h 2922431"/>
                <a:gd name="connsiteX235" fmla="*/ 468892 w 3951653"/>
                <a:gd name="connsiteY235" fmla="*/ 0 h 2922431"/>
                <a:gd name="connsiteX236" fmla="*/ 517648 w 3951653"/>
                <a:gd name="connsiteY236" fmla="*/ 59995 h 2922431"/>
                <a:gd name="connsiteX237" fmla="*/ 468892 w 3951653"/>
                <a:gd name="connsiteY237" fmla="*/ 119990 h 2922431"/>
                <a:gd name="connsiteX238" fmla="*/ 420135 w 3951653"/>
                <a:gd name="connsiteY238" fmla="*/ 59995 h 2922431"/>
                <a:gd name="connsiteX239" fmla="*/ 468892 w 3951653"/>
                <a:gd name="connsiteY239" fmla="*/ 0 h 2922431"/>
                <a:gd name="connsiteX0" fmla="*/ 1713862 w 3951653"/>
                <a:gd name="connsiteY0" fmla="*/ 2875404 h 2922431"/>
                <a:gd name="connsiteX1" fmla="*/ 1745090 w 3951653"/>
                <a:gd name="connsiteY1" fmla="*/ 2879029 h 2922431"/>
                <a:gd name="connsiteX2" fmla="*/ 1745090 w 3951653"/>
                <a:gd name="connsiteY2" fmla="*/ 2904429 h 2922431"/>
                <a:gd name="connsiteX3" fmla="*/ 1726039 w 3951653"/>
                <a:gd name="connsiteY3" fmla="*/ 2910779 h 2922431"/>
                <a:gd name="connsiteX4" fmla="*/ 1710164 w 3951653"/>
                <a:gd name="connsiteY4" fmla="*/ 2913954 h 2922431"/>
                <a:gd name="connsiteX5" fmla="*/ 1706989 w 3951653"/>
                <a:gd name="connsiteY5" fmla="*/ 2879029 h 2922431"/>
                <a:gd name="connsiteX6" fmla="*/ 1713862 w 3951653"/>
                <a:gd name="connsiteY6" fmla="*/ 2875404 h 2922431"/>
                <a:gd name="connsiteX7" fmla="*/ 837039 w 3951653"/>
                <a:gd name="connsiteY7" fmla="*/ 2847279 h 2922431"/>
                <a:gd name="connsiteX8" fmla="*/ 852914 w 3951653"/>
                <a:gd name="connsiteY8" fmla="*/ 2850454 h 2922431"/>
                <a:gd name="connsiteX9" fmla="*/ 862439 w 3951653"/>
                <a:gd name="connsiteY9" fmla="*/ 2856804 h 2922431"/>
                <a:gd name="connsiteX10" fmla="*/ 852914 w 3951653"/>
                <a:gd name="connsiteY10" fmla="*/ 2859979 h 2922431"/>
                <a:gd name="connsiteX11" fmla="*/ 830690 w 3951653"/>
                <a:gd name="connsiteY11" fmla="*/ 2856804 h 2922431"/>
                <a:gd name="connsiteX12" fmla="*/ 837039 w 3951653"/>
                <a:gd name="connsiteY12" fmla="*/ 2847279 h 2922431"/>
                <a:gd name="connsiteX13" fmla="*/ 1177138 w 3951653"/>
                <a:gd name="connsiteY13" fmla="*/ 2801962 h 2922431"/>
                <a:gd name="connsiteX14" fmla="*/ 1183114 w 3951653"/>
                <a:gd name="connsiteY14" fmla="*/ 2809179 h 2922431"/>
                <a:gd name="connsiteX15" fmla="*/ 1186290 w 3951653"/>
                <a:gd name="connsiteY15" fmla="*/ 2821879 h 2922431"/>
                <a:gd name="connsiteX16" fmla="*/ 1138665 w 3951653"/>
                <a:gd name="connsiteY16" fmla="*/ 2837754 h 2922431"/>
                <a:gd name="connsiteX17" fmla="*/ 1129140 w 3951653"/>
                <a:gd name="connsiteY17" fmla="*/ 2812354 h 2922431"/>
                <a:gd name="connsiteX18" fmla="*/ 1167240 w 3951653"/>
                <a:gd name="connsiteY18" fmla="*/ 2809179 h 2922431"/>
                <a:gd name="connsiteX19" fmla="*/ 1177138 w 3951653"/>
                <a:gd name="connsiteY19" fmla="*/ 2801962 h 2922431"/>
                <a:gd name="connsiteX20" fmla="*/ 1511059 w 3951653"/>
                <a:gd name="connsiteY20" fmla="*/ 2787227 h 2922431"/>
                <a:gd name="connsiteX21" fmla="*/ 1517371 w 3951653"/>
                <a:gd name="connsiteY21" fmla="*/ 2789109 h 2922431"/>
                <a:gd name="connsiteX22" fmla="*/ 1529189 w 3951653"/>
                <a:gd name="connsiteY22" fmla="*/ 2793304 h 2922431"/>
                <a:gd name="connsiteX23" fmla="*/ 1538714 w 3951653"/>
                <a:gd name="connsiteY23" fmla="*/ 2799654 h 2922431"/>
                <a:gd name="connsiteX24" fmla="*/ 1548240 w 3951653"/>
                <a:gd name="connsiteY24" fmla="*/ 2802829 h 2922431"/>
                <a:gd name="connsiteX25" fmla="*/ 1538714 w 3951653"/>
                <a:gd name="connsiteY25" fmla="*/ 2809178 h 2922431"/>
                <a:gd name="connsiteX26" fmla="*/ 1484740 w 3951653"/>
                <a:gd name="connsiteY26" fmla="*/ 2812353 h 2922431"/>
                <a:gd name="connsiteX27" fmla="*/ 1481565 w 3951653"/>
                <a:gd name="connsiteY27" fmla="*/ 2802828 h 2922431"/>
                <a:gd name="connsiteX28" fmla="*/ 1492344 w 3951653"/>
                <a:gd name="connsiteY28" fmla="*/ 2789503 h 2922431"/>
                <a:gd name="connsiteX29" fmla="*/ 1511059 w 3951653"/>
                <a:gd name="connsiteY29" fmla="*/ 2787227 h 2922431"/>
                <a:gd name="connsiteX30" fmla="*/ 1510140 w 3951653"/>
                <a:gd name="connsiteY30" fmla="*/ 2786954 h 2922431"/>
                <a:gd name="connsiteX31" fmla="*/ 1513315 w 3951653"/>
                <a:gd name="connsiteY31" fmla="*/ 2786954 h 2922431"/>
                <a:gd name="connsiteX32" fmla="*/ 1511059 w 3951653"/>
                <a:gd name="connsiteY32" fmla="*/ 2787227 h 2922431"/>
                <a:gd name="connsiteX33" fmla="*/ 1510140 w 3951653"/>
                <a:gd name="connsiteY33" fmla="*/ 2786954 h 2922431"/>
                <a:gd name="connsiteX34" fmla="*/ 129015 w 3951653"/>
                <a:gd name="connsiteY34" fmla="*/ 2758379 h 2922431"/>
                <a:gd name="connsiteX35" fmla="*/ 144890 w 3951653"/>
                <a:gd name="connsiteY35" fmla="*/ 2771079 h 2922431"/>
                <a:gd name="connsiteX36" fmla="*/ 167114 w 3951653"/>
                <a:gd name="connsiteY36" fmla="*/ 2780604 h 2922431"/>
                <a:gd name="connsiteX37" fmla="*/ 173465 w 3951653"/>
                <a:gd name="connsiteY37" fmla="*/ 2799654 h 2922431"/>
                <a:gd name="connsiteX38" fmla="*/ 182990 w 3951653"/>
                <a:gd name="connsiteY38" fmla="*/ 2809179 h 2922431"/>
                <a:gd name="connsiteX39" fmla="*/ 205215 w 3951653"/>
                <a:gd name="connsiteY39" fmla="*/ 2847279 h 2922431"/>
                <a:gd name="connsiteX40" fmla="*/ 208389 w 3951653"/>
                <a:gd name="connsiteY40" fmla="*/ 2869504 h 2922431"/>
                <a:gd name="connsiteX41" fmla="*/ 148065 w 3951653"/>
                <a:gd name="connsiteY41" fmla="*/ 2875853 h 2922431"/>
                <a:gd name="connsiteX42" fmla="*/ 129015 w 3951653"/>
                <a:gd name="connsiteY42" fmla="*/ 2872679 h 2922431"/>
                <a:gd name="connsiteX43" fmla="*/ 94090 w 3951653"/>
                <a:gd name="connsiteY43" fmla="*/ 2863154 h 2922431"/>
                <a:gd name="connsiteX44" fmla="*/ 75039 w 3951653"/>
                <a:gd name="connsiteY44" fmla="*/ 2850454 h 2922431"/>
                <a:gd name="connsiteX45" fmla="*/ 78215 w 3951653"/>
                <a:gd name="connsiteY45" fmla="*/ 2840928 h 2922431"/>
                <a:gd name="connsiteX46" fmla="*/ 94090 w 3951653"/>
                <a:gd name="connsiteY46" fmla="*/ 2821879 h 2922431"/>
                <a:gd name="connsiteX47" fmla="*/ 106790 w 3951653"/>
                <a:gd name="connsiteY47" fmla="*/ 2802829 h 2922431"/>
                <a:gd name="connsiteX48" fmla="*/ 116315 w 3951653"/>
                <a:gd name="connsiteY48" fmla="*/ 2799654 h 2922431"/>
                <a:gd name="connsiteX49" fmla="*/ 122665 w 3951653"/>
                <a:gd name="connsiteY49" fmla="*/ 2790129 h 2922431"/>
                <a:gd name="connsiteX50" fmla="*/ 129015 w 3951653"/>
                <a:gd name="connsiteY50" fmla="*/ 2758379 h 2922431"/>
                <a:gd name="connsiteX51" fmla="*/ 506840 w 3951653"/>
                <a:gd name="connsiteY51" fmla="*/ 2656778 h 2922431"/>
                <a:gd name="connsiteX52" fmla="*/ 516365 w 3951653"/>
                <a:gd name="connsiteY52" fmla="*/ 2685354 h 2922431"/>
                <a:gd name="connsiteX53" fmla="*/ 525890 w 3951653"/>
                <a:gd name="connsiteY53" fmla="*/ 2704404 h 2922431"/>
                <a:gd name="connsiteX54" fmla="*/ 513190 w 3951653"/>
                <a:gd name="connsiteY54" fmla="*/ 2704404 h 2922431"/>
                <a:gd name="connsiteX55" fmla="*/ 500490 w 3951653"/>
                <a:gd name="connsiteY55" fmla="*/ 2710754 h 2922431"/>
                <a:gd name="connsiteX56" fmla="*/ 487790 w 3951653"/>
                <a:gd name="connsiteY56" fmla="*/ 2682178 h 2922431"/>
                <a:gd name="connsiteX57" fmla="*/ 497315 w 3951653"/>
                <a:gd name="connsiteY57" fmla="*/ 2659954 h 2922431"/>
                <a:gd name="connsiteX58" fmla="*/ 506840 w 3951653"/>
                <a:gd name="connsiteY58" fmla="*/ 2656778 h 2922431"/>
                <a:gd name="connsiteX59" fmla="*/ 259189 w 3951653"/>
                <a:gd name="connsiteY59" fmla="*/ 2609154 h 2922431"/>
                <a:gd name="connsiteX60" fmla="*/ 348090 w 3951653"/>
                <a:gd name="connsiteY60" fmla="*/ 2612329 h 2922431"/>
                <a:gd name="connsiteX61" fmla="*/ 357615 w 3951653"/>
                <a:gd name="connsiteY61" fmla="*/ 2647254 h 2922431"/>
                <a:gd name="connsiteX62" fmla="*/ 354440 w 3951653"/>
                <a:gd name="connsiteY62" fmla="*/ 2672654 h 2922431"/>
                <a:gd name="connsiteX63" fmla="*/ 344915 w 3951653"/>
                <a:gd name="connsiteY63" fmla="*/ 2679004 h 2922431"/>
                <a:gd name="connsiteX64" fmla="*/ 338565 w 3951653"/>
                <a:gd name="connsiteY64" fmla="*/ 2688528 h 2922431"/>
                <a:gd name="connsiteX65" fmla="*/ 329039 w 3951653"/>
                <a:gd name="connsiteY65" fmla="*/ 2698054 h 2922431"/>
                <a:gd name="connsiteX66" fmla="*/ 313165 w 3951653"/>
                <a:gd name="connsiteY66" fmla="*/ 2713929 h 2922431"/>
                <a:gd name="connsiteX67" fmla="*/ 300465 w 3951653"/>
                <a:gd name="connsiteY67" fmla="*/ 2710754 h 2922431"/>
                <a:gd name="connsiteX68" fmla="*/ 290940 w 3951653"/>
                <a:gd name="connsiteY68" fmla="*/ 2707579 h 2922431"/>
                <a:gd name="connsiteX69" fmla="*/ 287764 w 3951653"/>
                <a:gd name="connsiteY69" fmla="*/ 2691704 h 2922431"/>
                <a:gd name="connsiteX70" fmla="*/ 281415 w 3951653"/>
                <a:gd name="connsiteY70" fmla="*/ 2682179 h 2922431"/>
                <a:gd name="connsiteX71" fmla="*/ 275064 w 3951653"/>
                <a:gd name="connsiteY71" fmla="*/ 2650429 h 2922431"/>
                <a:gd name="connsiteX72" fmla="*/ 259190 w 3951653"/>
                <a:gd name="connsiteY72" fmla="*/ 2628204 h 2922431"/>
                <a:gd name="connsiteX73" fmla="*/ 256014 w 3951653"/>
                <a:gd name="connsiteY73" fmla="*/ 2618679 h 2922431"/>
                <a:gd name="connsiteX74" fmla="*/ 259189 w 3951653"/>
                <a:gd name="connsiteY74" fmla="*/ 2609154 h 2922431"/>
                <a:gd name="connsiteX75" fmla="*/ 117632 w 3951653"/>
                <a:gd name="connsiteY75" fmla="*/ 2460152 h 2922431"/>
                <a:gd name="connsiteX76" fmla="*/ 132190 w 3951653"/>
                <a:gd name="connsiteY76" fmla="*/ 2501204 h 2922431"/>
                <a:gd name="connsiteX77" fmla="*/ 122665 w 3951653"/>
                <a:gd name="connsiteY77" fmla="*/ 2504379 h 2922431"/>
                <a:gd name="connsiteX78" fmla="*/ 100440 w 3951653"/>
                <a:gd name="connsiteY78" fmla="*/ 2507554 h 2922431"/>
                <a:gd name="connsiteX79" fmla="*/ 97265 w 3951653"/>
                <a:gd name="connsiteY79" fmla="*/ 2475803 h 2922431"/>
                <a:gd name="connsiteX80" fmla="*/ 117632 w 3951653"/>
                <a:gd name="connsiteY80" fmla="*/ 2460152 h 2922431"/>
                <a:gd name="connsiteX81" fmla="*/ 2814525 w 3951653"/>
                <a:gd name="connsiteY81" fmla="*/ 2447403 h 2922431"/>
                <a:gd name="connsiteX82" fmla="*/ 2889404 w 3951653"/>
                <a:gd name="connsiteY82" fmla="*/ 2450919 h 2922431"/>
                <a:gd name="connsiteX83" fmla="*/ 2731773 w 3951653"/>
                <a:gd name="connsiteY83" fmla="*/ 2528352 h 2922431"/>
                <a:gd name="connsiteX84" fmla="*/ 3029296 w 3951653"/>
                <a:gd name="connsiteY84" fmla="*/ 2629540 h 2922431"/>
                <a:gd name="connsiteX85" fmla="*/ 2774061 w 3951653"/>
                <a:gd name="connsiteY85" fmla="*/ 2807752 h 2922431"/>
                <a:gd name="connsiteX86" fmla="*/ 3070636 w 3951653"/>
                <a:gd name="connsiteY86" fmla="*/ 2848529 h 2922431"/>
                <a:gd name="connsiteX87" fmla="*/ 2309830 w 3951653"/>
                <a:gd name="connsiteY87" fmla="*/ 2845509 h 2922431"/>
                <a:gd name="connsiteX88" fmla="*/ 2869208 w 3951653"/>
                <a:gd name="connsiteY88" fmla="*/ 2638602 h 2922431"/>
                <a:gd name="connsiteX89" fmla="*/ 2617925 w 3951653"/>
                <a:gd name="connsiteY89" fmla="*/ 2502268 h 2922431"/>
                <a:gd name="connsiteX90" fmla="*/ 2814525 w 3951653"/>
                <a:gd name="connsiteY90" fmla="*/ 2447403 h 2922431"/>
                <a:gd name="connsiteX91" fmla="*/ 860273 w 3951653"/>
                <a:gd name="connsiteY91" fmla="*/ 2249394 h 2922431"/>
                <a:gd name="connsiteX92" fmla="*/ 716257 w 3951653"/>
                <a:gd name="connsiteY92" fmla="*/ 2395303 h 2922431"/>
                <a:gd name="connsiteX93" fmla="*/ 860273 w 3951653"/>
                <a:gd name="connsiteY93" fmla="*/ 2541212 h 2922431"/>
                <a:gd name="connsiteX94" fmla="*/ 1004289 w 3951653"/>
                <a:gd name="connsiteY94" fmla="*/ 2395303 h 2922431"/>
                <a:gd name="connsiteX95" fmla="*/ 860273 w 3951653"/>
                <a:gd name="connsiteY95" fmla="*/ 2249394 h 2922431"/>
                <a:gd name="connsiteX96" fmla="*/ 1599382 w 3951653"/>
                <a:gd name="connsiteY96" fmla="*/ 1876398 h 2922431"/>
                <a:gd name="connsiteX97" fmla="*/ 1616049 w 3951653"/>
                <a:gd name="connsiteY97" fmla="*/ 1950619 h 2922431"/>
                <a:gd name="connsiteX98" fmla="*/ 1548006 w 3951653"/>
                <a:gd name="connsiteY98" fmla="*/ 2003007 h 2922431"/>
                <a:gd name="connsiteX99" fmla="*/ 1493239 w 3951653"/>
                <a:gd name="connsiteY99" fmla="*/ 1890685 h 2922431"/>
                <a:gd name="connsiteX100" fmla="*/ 1599382 w 3951653"/>
                <a:gd name="connsiteY100" fmla="*/ 1876398 h 2922431"/>
                <a:gd name="connsiteX101" fmla="*/ 1732390 w 3951653"/>
                <a:gd name="connsiteY101" fmla="*/ 1863029 h 2922431"/>
                <a:gd name="connsiteX102" fmla="*/ 1738740 w 3951653"/>
                <a:gd name="connsiteY102" fmla="*/ 1869378 h 2922431"/>
                <a:gd name="connsiteX103" fmla="*/ 1732390 w 3951653"/>
                <a:gd name="connsiteY103" fmla="*/ 1901128 h 2922431"/>
                <a:gd name="connsiteX104" fmla="*/ 1710165 w 3951653"/>
                <a:gd name="connsiteY104" fmla="*/ 1897953 h 2922431"/>
                <a:gd name="connsiteX105" fmla="*/ 1694289 w 3951653"/>
                <a:gd name="connsiteY105" fmla="*/ 1872553 h 2922431"/>
                <a:gd name="connsiteX106" fmla="*/ 1713340 w 3951653"/>
                <a:gd name="connsiteY106" fmla="*/ 1866203 h 2922431"/>
                <a:gd name="connsiteX107" fmla="*/ 1732390 w 3951653"/>
                <a:gd name="connsiteY107" fmla="*/ 1863029 h 2922431"/>
                <a:gd name="connsiteX108" fmla="*/ 3814637 w 3951653"/>
                <a:gd name="connsiteY108" fmla="*/ 2485460 h 2922431"/>
                <a:gd name="connsiteX109" fmla="*/ 3951653 w 3951653"/>
                <a:gd name="connsiteY109" fmla="*/ 2395278 h 2922431"/>
                <a:gd name="connsiteX110" fmla="*/ 3814637 w 3951653"/>
                <a:gd name="connsiteY110" fmla="*/ 2485460 h 2922431"/>
                <a:gd name="connsiteX111" fmla="*/ 1000369 w 3951653"/>
                <a:gd name="connsiteY111" fmla="*/ 1732290 h 2922431"/>
                <a:gd name="connsiteX112" fmla="*/ 978800 w 3951653"/>
                <a:gd name="connsiteY112" fmla="*/ 1918355 h 2922431"/>
                <a:gd name="connsiteX113" fmla="*/ 1026437 w 3951653"/>
                <a:gd name="connsiteY113" fmla="*/ 2099505 h 2922431"/>
                <a:gd name="connsiteX114" fmla="*/ 1048005 w 3951653"/>
                <a:gd name="connsiteY114" fmla="*/ 1913443 h 2922431"/>
                <a:gd name="connsiteX115" fmla="*/ 1000369 w 3951653"/>
                <a:gd name="connsiteY115" fmla="*/ 1732290 h 2922431"/>
                <a:gd name="connsiteX116" fmla="*/ 1660555 w 3951653"/>
                <a:gd name="connsiteY116" fmla="*/ 1553217 h 2922431"/>
                <a:gd name="connsiteX117" fmla="*/ 1738542 w 3951653"/>
                <a:gd name="connsiteY117" fmla="*/ 1603223 h 2922431"/>
                <a:gd name="connsiteX118" fmla="*/ 1717110 w 3951653"/>
                <a:gd name="connsiteY118" fmla="*/ 1715545 h 2922431"/>
                <a:gd name="connsiteX119" fmla="*/ 1617693 w 3951653"/>
                <a:gd name="connsiteY119" fmla="*/ 1644107 h 2922431"/>
                <a:gd name="connsiteX120" fmla="*/ 1660555 w 3951653"/>
                <a:gd name="connsiteY120" fmla="*/ 1553217 h 2922431"/>
                <a:gd name="connsiteX121" fmla="*/ 1119548 w 3951653"/>
                <a:gd name="connsiteY121" fmla="*/ 1458296 h 2922431"/>
                <a:gd name="connsiteX122" fmla="*/ 1104848 w 3951653"/>
                <a:gd name="connsiteY122" fmla="*/ 1759674 h 2922431"/>
                <a:gd name="connsiteX123" fmla="*/ 1161974 w 3951653"/>
                <a:gd name="connsiteY123" fmla="*/ 2055952 h 2922431"/>
                <a:gd name="connsiteX124" fmla="*/ 1176673 w 3951653"/>
                <a:gd name="connsiteY124" fmla="*/ 1754575 h 2922431"/>
                <a:gd name="connsiteX125" fmla="*/ 1119548 w 3951653"/>
                <a:gd name="connsiteY125" fmla="*/ 1458296 h 2922431"/>
                <a:gd name="connsiteX126" fmla="*/ 578603 w 3951653"/>
                <a:gd name="connsiteY126" fmla="*/ 1457544 h 2922431"/>
                <a:gd name="connsiteX127" fmla="*/ 618108 w 3951653"/>
                <a:gd name="connsiteY127" fmla="*/ 1506154 h 2922431"/>
                <a:gd name="connsiteX128" fmla="*/ 578603 w 3951653"/>
                <a:gd name="connsiteY128" fmla="*/ 1554764 h 2922431"/>
                <a:gd name="connsiteX129" fmla="*/ 539098 w 3951653"/>
                <a:gd name="connsiteY129" fmla="*/ 1506155 h 2922431"/>
                <a:gd name="connsiteX130" fmla="*/ 578603 w 3951653"/>
                <a:gd name="connsiteY130" fmla="*/ 1457544 h 2922431"/>
                <a:gd name="connsiteX131" fmla="*/ 1212801 w 3951653"/>
                <a:gd name="connsiteY131" fmla="*/ 1457091 h 2922431"/>
                <a:gd name="connsiteX132" fmla="*/ 1219094 w 3951653"/>
                <a:gd name="connsiteY132" fmla="*/ 1644295 h 2922431"/>
                <a:gd name="connsiteX133" fmla="*/ 1293097 w 3951653"/>
                <a:gd name="connsiteY133" fmla="*/ 1816367 h 2922431"/>
                <a:gd name="connsiteX134" fmla="*/ 1286804 w 3951653"/>
                <a:gd name="connsiteY134" fmla="*/ 1629164 h 2922431"/>
                <a:gd name="connsiteX135" fmla="*/ 1212801 w 3951653"/>
                <a:gd name="connsiteY135" fmla="*/ 1457091 h 2922431"/>
                <a:gd name="connsiteX136" fmla="*/ 394346 w 3951653"/>
                <a:gd name="connsiteY136" fmla="*/ 1303027 h 2922431"/>
                <a:gd name="connsiteX137" fmla="*/ 464328 w 3951653"/>
                <a:gd name="connsiteY137" fmla="*/ 1389139 h 2922431"/>
                <a:gd name="connsiteX138" fmla="*/ 394346 w 3951653"/>
                <a:gd name="connsiteY138" fmla="*/ 1475252 h 2922431"/>
                <a:gd name="connsiteX139" fmla="*/ 324364 w 3951653"/>
                <a:gd name="connsiteY139" fmla="*/ 1389139 h 2922431"/>
                <a:gd name="connsiteX140" fmla="*/ 394346 w 3951653"/>
                <a:gd name="connsiteY140" fmla="*/ 1303027 h 2922431"/>
                <a:gd name="connsiteX141" fmla="*/ 1584951 w 3951653"/>
                <a:gd name="connsiteY141" fmla="*/ 1184397 h 2922431"/>
                <a:gd name="connsiteX142" fmla="*/ 1057908 w 3951653"/>
                <a:gd name="connsiteY142" fmla="*/ 2502857 h 2922431"/>
                <a:gd name="connsiteX143" fmla="*/ 1523378 w 3951653"/>
                <a:gd name="connsiteY143" fmla="*/ 2559844 h 2922431"/>
                <a:gd name="connsiteX144" fmla="*/ 1933739 w 3951653"/>
                <a:gd name="connsiteY144" fmla="*/ 1517606 h 2922431"/>
                <a:gd name="connsiteX145" fmla="*/ 1584951 w 3951653"/>
                <a:gd name="connsiteY145" fmla="*/ 1184397 h 2922431"/>
                <a:gd name="connsiteX146" fmla="*/ 405497 w 3951653"/>
                <a:gd name="connsiteY146" fmla="*/ 1063408 h 2922431"/>
                <a:gd name="connsiteX147" fmla="*/ 438833 w 3951653"/>
                <a:gd name="connsiteY147" fmla="*/ 1168585 h 2922431"/>
                <a:gd name="connsiteX148" fmla="*/ 306496 w 3951653"/>
                <a:gd name="connsiteY148" fmla="*/ 1223354 h 2922431"/>
                <a:gd name="connsiteX149" fmla="*/ 251323 w 3951653"/>
                <a:gd name="connsiteY149" fmla="*/ 1105347 h 2922431"/>
                <a:gd name="connsiteX150" fmla="*/ 289827 w 3951653"/>
                <a:gd name="connsiteY150" fmla="*/ 1094364 h 2922431"/>
                <a:gd name="connsiteX151" fmla="*/ 405497 w 3951653"/>
                <a:gd name="connsiteY151" fmla="*/ 1063408 h 2922431"/>
                <a:gd name="connsiteX152" fmla="*/ 1358748 w 3951653"/>
                <a:gd name="connsiteY152" fmla="*/ 992093 h 2922431"/>
                <a:gd name="connsiteX153" fmla="*/ 1214732 w 3951653"/>
                <a:gd name="connsiteY153" fmla="*/ 1138002 h 2922431"/>
                <a:gd name="connsiteX154" fmla="*/ 1358747 w 3951653"/>
                <a:gd name="connsiteY154" fmla="*/ 1283911 h 2922431"/>
                <a:gd name="connsiteX155" fmla="*/ 1502763 w 3951653"/>
                <a:gd name="connsiteY155" fmla="*/ 1138003 h 2922431"/>
                <a:gd name="connsiteX156" fmla="*/ 1358748 w 3951653"/>
                <a:gd name="connsiteY156" fmla="*/ 992093 h 2922431"/>
                <a:gd name="connsiteX157" fmla="*/ 1287889 w 3951653"/>
                <a:gd name="connsiteY157" fmla="*/ 812101 h 2922431"/>
                <a:gd name="connsiteX158" fmla="*/ 1586339 w 3951653"/>
                <a:gd name="connsiteY158" fmla="*/ 926401 h 2922431"/>
                <a:gd name="connsiteX159" fmla="*/ 1586093 w 3951653"/>
                <a:gd name="connsiteY159" fmla="*/ 1014410 h 2922431"/>
                <a:gd name="connsiteX160" fmla="*/ 2054578 w 3951653"/>
                <a:gd name="connsiteY160" fmla="*/ 1474785 h 2922431"/>
                <a:gd name="connsiteX161" fmla="*/ 1597377 w 3951653"/>
                <a:gd name="connsiteY161" fmla="*/ 2671183 h 2922431"/>
                <a:gd name="connsiteX162" fmla="*/ 967214 w 3951653"/>
                <a:gd name="connsiteY162" fmla="*/ 2653602 h 2922431"/>
                <a:gd name="connsiteX163" fmla="*/ 891013 w 3951653"/>
                <a:gd name="connsiteY163" fmla="*/ 2704402 h 2922431"/>
                <a:gd name="connsiteX164" fmla="*/ 585968 w 3951653"/>
                <a:gd name="connsiteY164" fmla="*/ 2572757 h 2922431"/>
                <a:gd name="connsiteX165" fmla="*/ 1287889 w 3951653"/>
                <a:gd name="connsiteY165" fmla="*/ 812101 h 2922431"/>
                <a:gd name="connsiteX166" fmla="*/ 843388 w 3951653"/>
                <a:gd name="connsiteY166" fmla="*/ 697804 h 2922431"/>
                <a:gd name="connsiteX167" fmla="*/ 1081514 w 3951653"/>
                <a:gd name="connsiteY167" fmla="*/ 783529 h 2922431"/>
                <a:gd name="connsiteX168" fmla="*/ 1119950 w 3951653"/>
                <a:gd name="connsiteY168" fmla="*/ 731107 h 2922431"/>
                <a:gd name="connsiteX169" fmla="*/ 1221478 w 3951653"/>
                <a:gd name="connsiteY169" fmla="*/ 768758 h 2922431"/>
                <a:gd name="connsiteX170" fmla="*/ 523973 w 3951653"/>
                <a:gd name="connsiteY170" fmla="*/ 2544684 h 2922431"/>
                <a:gd name="connsiteX171" fmla="*/ 431971 w 3951653"/>
                <a:gd name="connsiteY171" fmla="*/ 2500684 h 2922431"/>
                <a:gd name="connsiteX172" fmla="*/ 433814 w 3951653"/>
                <a:gd name="connsiteY172" fmla="*/ 2434530 h 2922431"/>
                <a:gd name="connsiteX173" fmla="*/ 198863 w 3951653"/>
                <a:gd name="connsiteY173" fmla="*/ 2304353 h 2922431"/>
                <a:gd name="connsiteX174" fmla="*/ 275064 w 3951653"/>
                <a:gd name="connsiteY174" fmla="*/ 2101154 h 2922431"/>
                <a:gd name="connsiteX175" fmla="*/ 551289 w 3951653"/>
                <a:gd name="connsiteY175" fmla="*/ 2158304 h 2922431"/>
                <a:gd name="connsiteX176" fmla="*/ 976738 w 3951653"/>
                <a:gd name="connsiteY176" fmla="*/ 1075629 h 2922431"/>
                <a:gd name="connsiteX177" fmla="*/ 735438 w 3951653"/>
                <a:gd name="connsiteY177" fmla="*/ 901004 h 2922431"/>
                <a:gd name="connsiteX178" fmla="*/ 843388 w 3951653"/>
                <a:gd name="connsiteY178" fmla="*/ 697804 h 2922431"/>
                <a:gd name="connsiteX179" fmla="*/ 242980 w 3951653"/>
                <a:gd name="connsiteY179" fmla="*/ 112486 h 2922431"/>
                <a:gd name="connsiteX180" fmla="*/ 394801 w 3951653"/>
                <a:gd name="connsiteY180" fmla="*/ 224085 h 2922431"/>
                <a:gd name="connsiteX181" fmla="*/ 400738 w 3951653"/>
                <a:gd name="connsiteY181" fmla="*/ 256697 h 2922431"/>
                <a:gd name="connsiteX182" fmla="*/ 440959 w 3951653"/>
                <a:gd name="connsiteY182" fmla="*/ 226623 h 2922431"/>
                <a:gd name="connsiteX183" fmla="*/ 505094 w 3951653"/>
                <a:gd name="connsiteY183" fmla="*/ 212264 h 2922431"/>
                <a:gd name="connsiteX184" fmla="*/ 656915 w 3951653"/>
                <a:gd name="connsiteY184" fmla="*/ 323864 h 2922431"/>
                <a:gd name="connsiteX185" fmla="*/ 663539 w 3951653"/>
                <a:gd name="connsiteY185" fmla="*/ 360256 h 2922431"/>
                <a:gd name="connsiteX186" fmla="*/ 673915 w 3951653"/>
                <a:gd name="connsiteY186" fmla="*/ 343187 h 2922431"/>
                <a:gd name="connsiteX187" fmla="*/ 748170 w 3951653"/>
                <a:gd name="connsiteY187" fmla="*/ 309079 h 2922431"/>
                <a:gd name="connsiteX188" fmla="*/ 853181 w 3951653"/>
                <a:gd name="connsiteY188" fmla="*/ 425533 h 2922431"/>
                <a:gd name="connsiteX189" fmla="*/ 748169 w 3951653"/>
                <a:gd name="connsiteY189" fmla="*/ 541989 h 2922431"/>
                <a:gd name="connsiteX190" fmla="*/ 707295 w 3951653"/>
                <a:gd name="connsiteY190" fmla="*/ 532836 h 2922431"/>
                <a:gd name="connsiteX191" fmla="*/ 696429 w 3951653"/>
                <a:gd name="connsiteY191" fmla="*/ 524713 h 2922431"/>
                <a:gd name="connsiteX192" fmla="*/ 691585 w 3951653"/>
                <a:gd name="connsiteY192" fmla="*/ 551323 h 2922431"/>
                <a:gd name="connsiteX193" fmla="*/ 594826 w 3951653"/>
                <a:gd name="connsiteY193" fmla="*/ 622449 h 2922431"/>
                <a:gd name="connsiteX194" fmla="*/ 568123 w 3951653"/>
                <a:gd name="connsiteY194" fmla="*/ 616471 h 2922431"/>
                <a:gd name="connsiteX195" fmla="*/ 567828 w 3951653"/>
                <a:gd name="connsiteY195" fmla="*/ 618092 h 2922431"/>
                <a:gd name="connsiteX196" fmla="*/ 529782 w 3951653"/>
                <a:gd name="connsiteY196" fmla="*/ 669328 h 2922431"/>
                <a:gd name="connsiteX197" fmla="*/ 518483 w 3951653"/>
                <a:gd name="connsiteY197" fmla="*/ 675352 h 2922431"/>
                <a:gd name="connsiteX198" fmla="*/ 524696 w 3951653"/>
                <a:gd name="connsiteY198" fmla="*/ 685570 h 2922431"/>
                <a:gd name="connsiteX199" fmla="*/ 532948 w 3951653"/>
                <a:gd name="connsiteY199" fmla="*/ 730900 h 2922431"/>
                <a:gd name="connsiteX200" fmla="*/ 468812 w 3951653"/>
                <a:gd name="connsiteY200" fmla="*/ 838202 h 2922431"/>
                <a:gd name="connsiteX201" fmla="*/ 452434 w 3951653"/>
                <a:gd name="connsiteY201" fmla="*/ 841869 h 2922431"/>
                <a:gd name="connsiteX202" fmla="*/ 448649 w 3951653"/>
                <a:gd name="connsiteY202" fmla="*/ 862662 h 2922431"/>
                <a:gd name="connsiteX203" fmla="*/ 392765 w 3951653"/>
                <a:gd name="connsiteY203" fmla="*/ 924634 h 2922431"/>
                <a:gd name="connsiteX204" fmla="*/ 358642 w 3951653"/>
                <a:gd name="connsiteY204" fmla="*/ 932274 h 2922431"/>
                <a:gd name="connsiteX205" fmla="*/ 366018 w 3951653"/>
                <a:gd name="connsiteY205" fmla="*/ 972796 h 2922431"/>
                <a:gd name="connsiteX206" fmla="*/ 261008 w 3951653"/>
                <a:gd name="connsiteY206" fmla="*/ 1089251 h 2922431"/>
                <a:gd name="connsiteX207" fmla="*/ 155996 w 3951653"/>
                <a:gd name="connsiteY207" fmla="*/ 972797 h 2922431"/>
                <a:gd name="connsiteX208" fmla="*/ 220133 w 3951653"/>
                <a:gd name="connsiteY208" fmla="*/ 865493 h 2922431"/>
                <a:gd name="connsiteX209" fmla="*/ 254256 w 3951653"/>
                <a:gd name="connsiteY209" fmla="*/ 857853 h 2922431"/>
                <a:gd name="connsiteX210" fmla="*/ 246879 w 3951653"/>
                <a:gd name="connsiteY210" fmla="*/ 817332 h 2922431"/>
                <a:gd name="connsiteX211" fmla="*/ 311015 w 3951653"/>
                <a:gd name="connsiteY211" fmla="*/ 710029 h 2922431"/>
                <a:gd name="connsiteX212" fmla="*/ 327394 w 3951653"/>
                <a:gd name="connsiteY212" fmla="*/ 706361 h 2922431"/>
                <a:gd name="connsiteX213" fmla="*/ 331178 w 3951653"/>
                <a:gd name="connsiteY213" fmla="*/ 685570 h 2922431"/>
                <a:gd name="connsiteX214" fmla="*/ 353683 w 3951653"/>
                <a:gd name="connsiteY214" fmla="*/ 648553 h 2922431"/>
                <a:gd name="connsiteX215" fmla="*/ 380150 w 3951653"/>
                <a:gd name="connsiteY215" fmla="*/ 628764 h 2922431"/>
                <a:gd name="connsiteX216" fmla="*/ 374311 w 3951653"/>
                <a:gd name="connsiteY216" fmla="*/ 618091 h 2922431"/>
                <a:gd name="connsiteX217" fmla="*/ 373872 w 3951653"/>
                <a:gd name="connsiteY217" fmla="*/ 615681 h 2922431"/>
                <a:gd name="connsiteX218" fmla="*/ 369166 w 3951653"/>
                <a:gd name="connsiteY218" fmla="*/ 616734 h 2922431"/>
                <a:gd name="connsiteX219" fmla="*/ 323023 w 3951653"/>
                <a:gd name="connsiteY219" fmla="*/ 608997 h 2922431"/>
                <a:gd name="connsiteX220" fmla="*/ 299293 w 3951653"/>
                <a:gd name="connsiteY220" fmla="*/ 596346 h 2922431"/>
                <a:gd name="connsiteX221" fmla="*/ 298158 w 3951653"/>
                <a:gd name="connsiteY221" fmla="*/ 602581 h 2922431"/>
                <a:gd name="connsiteX222" fmla="*/ 155175 w 3951653"/>
                <a:gd name="connsiteY222" fmla="*/ 707684 h 2922431"/>
                <a:gd name="connsiteX223" fmla="*/ 0 w 3951653"/>
                <a:gd name="connsiteY223" fmla="*/ 535598 h 2922431"/>
                <a:gd name="connsiteX224" fmla="*/ 94774 w 3951653"/>
                <a:gd name="connsiteY224" fmla="*/ 377034 h 2922431"/>
                <a:gd name="connsiteX225" fmla="*/ 97290 w 3951653"/>
                <a:gd name="connsiteY225" fmla="*/ 376470 h 2922431"/>
                <a:gd name="connsiteX226" fmla="*/ 85618 w 3951653"/>
                <a:gd name="connsiteY226" fmla="*/ 349547 h 2922431"/>
                <a:gd name="connsiteX227" fmla="*/ 78211 w 3951653"/>
                <a:gd name="connsiteY227" fmla="*/ 295210 h 2922431"/>
                <a:gd name="connsiteX228" fmla="*/ 242980 w 3951653"/>
                <a:gd name="connsiteY228" fmla="*/ 112486 h 2922431"/>
                <a:gd name="connsiteX229" fmla="*/ 744717 w 3951653"/>
                <a:gd name="connsiteY229" fmla="*/ 7286 h 2922431"/>
                <a:gd name="connsiteX230" fmla="*/ 816726 w 3951653"/>
                <a:gd name="connsiteY230" fmla="*/ 95892 h 2922431"/>
                <a:gd name="connsiteX231" fmla="*/ 744717 w 3951653"/>
                <a:gd name="connsiteY231" fmla="*/ 184496 h 2922431"/>
                <a:gd name="connsiteX232" fmla="*/ 672710 w 3951653"/>
                <a:gd name="connsiteY232" fmla="*/ 95892 h 2922431"/>
                <a:gd name="connsiteX233" fmla="*/ 744717 w 3951653"/>
                <a:gd name="connsiteY233" fmla="*/ 7286 h 2922431"/>
                <a:gd name="connsiteX234" fmla="*/ 468892 w 3951653"/>
                <a:gd name="connsiteY234" fmla="*/ 0 h 2922431"/>
                <a:gd name="connsiteX235" fmla="*/ 517648 w 3951653"/>
                <a:gd name="connsiteY235" fmla="*/ 59995 h 2922431"/>
                <a:gd name="connsiteX236" fmla="*/ 468892 w 3951653"/>
                <a:gd name="connsiteY236" fmla="*/ 119990 h 2922431"/>
                <a:gd name="connsiteX237" fmla="*/ 420135 w 3951653"/>
                <a:gd name="connsiteY237" fmla="*/ 59995 h 2922431"/>
                <a:gd name="connsiteX238" fmla="*/ 468892 w 3951653"/>
                <a:gd name="connsiteY238" fmla="*/ 0 h 2922431"/>
                <a:gd name="connsiteX0" fmla="*/ 1713862 w 3070637"/>
                <a:gd name="connsiteY0" fmla="*/ 2875404 h 2922431"/>
                <a:gd name="connsiteX1" fmla="*/ 1745090 w 3070637"/>
                <a:gd name="connsiteY1" fmla="*/ 2879029 h 2922431"/>
                <a:gd name="connsiteX2" fmla="*/ 1745090 w 3070637"/>
                <a:gd name="connsiteY2" fmla="*/ 2904429 h 2922431"/>
                <a:gd name="connsiteX3" fmla="*/ 1726039 w 3070637"/>
                <a:gd name="connsiteY3" fmla="*/ 2910779 h 2922431"/>
                <a:gd name="connsiteX4" fmla="*/ 1710164 w 3070637"/>
                <a:gd name="connsiteY4" fmla="*/ 2913954 h 2922431"/>
                <a:gd name="connsiteX5" fmla="*/ 1706989 w 3070637"/>
                <a:gd name="connsiteY5" fmla="*/ 2879029 h 2922431"/>
                <a:gd name="connsiteX6" fmla="*/ 1713862 w 3070637"/>
                <a:gd name="connsiteY6" fmla="*/ 2875404 h 2922431"/>
                <a:gd name="connsiteX7" fmla="*/ 837039 w 3070637"/>
                <a:gd name="connsiteY7" fmla="*/ 2847279 h 2922431"/>
                <a:gd name="connsiteX8" fmla="*/ 852914 w 3070637"/>
                <a:gd name="connsiteY8" fmla="*/ 2850454 h 2922431"/>
                <a:gd name="connsiteX9" fmla="*/ 862439 w 3070637"/>
                <a:gd name="connsiteY9" fmla="*/ 2856804 h 2922431"/>
                <a:gd name="connsiteX10" fmla="*/ 852914 w 3070637"/>
                <a:gd name="connsiteY10" fmla="*/ 2859979 h 2922431"/>
                <a:gd name="connsiteX11" fmla="*/ 830690 w 3070637"/>
                <a:gd name="connsiteY11" fmla="*/ 2856804 h 2922431"/>
                <a:gd name="connsiteX12" fmla="*/ 837039 w 3070637"/>
                <a:gd name="connsiteY12" fmla="*/ 2847279 h 2922431"/>
                <a:gd name="connsiteX13" fmla="*/ 1177138 w 3070637"/>
                <a:gd name="connsiteY13" fmla="*/ 2801962 h 2922431"/>
                <a:gd name="connsiteX14" fmla="*/ 1183114 w 3070637"/>
                <a:gd name="connsiteY14" fmla="*/ 2809179 h 2922431"/>
                <a:gd name="connsiteX15" fmla="*/ 1186290 w 3070637"/>
                <a:gd name="connsiteY15" fmla="*/ 2821879 h 2922431"/>
                <a:gd name="connsiteX16" fmla="*/ 1138665 w 3070637"/>
                <a:gd name="connsiteY16" fmla="*/ 2837754 h 2922431"/>
                <a:gd name="connsiteX17" fmla="*/ 1129140 w 3070637"/>
                <a:gd name="connsiteY17" fmla="*/ 2812354 h 2922431"/>
                <a:gd name="connsiteX18" fmla="*/ 1167240 w 3070637"/>
                <a:gd name="connsiteY18" fmla="*/ 2809179 h 2922431"/>
                <a:gd name="connsiteX19" fmla="*/ 1177138 w 3070637"/>
                <a:gd name="connsiteY19" fmla="*/ 2801962 h 2922431"/>
                <a:gd name="connsiteX20" fmla="*/ 1511059 w 3070637"/>
                <a:gd name="connsiteY20" fmla="*/ 2787227 h 2922431"/>
                <a:gd name="connsiteX21" fmla="*/ 1517371 w 3070637"/>
                <a:gd name="connsiteY21" fmla="*/ 2789109 h 2922431"/>
                <a:gd name="connsiteX22" fmla="*/ 1529189 w 3070637"/>
                <a:gd name="connsiteY22" fmla="*/ 2793304 h 2922431"/>
                <a:gd name="connsiteX23" fmla="*/ 1538714 w 3070637"/>
                <a:gd name="connsiteY23" fmla="*/ 2799654 h 2922431"/>
                <a:gd name="connsiteX24" fmla="*/ 1548240 w 3070637"/>
                <a:gd name="connsiteY24" fmla="*/ 2802829 h 2922431"/>
                <a:gd name="connsiteX25" fmla="*/ 1538714 w 3070637"/>
                <a:gd name="connsiteY25" fmla="*/ 2809178 h 2922431"/>
                <a:gd name="connsiteX26" fmla="*/ 1484740 w 3070637"/>
                <a:gd name="connsiteY26" fmla="*/ 2812353 h 2922431"/>
                <a:gd name="connsiteX27" fmla="*/ 1481565 w 3070637"/>
                <a:gd name="connsiteY27" fmla="*/ 2802828 h 2922431"/>
                <a:gd name="connsiteX28" fmla="*/ 1492344 w 3070637"/>
                <a:gd name="connsiteY28" fmla="*/ 2789503 h 2922431"/>
                <a:gd name="connsiteX29" fmla="*/ 1511059 w 3070637"/>
                <a:gd name="connsiteY29" fmla="*/ 2787227 h 2922431"/>
                <a:gd name="connsiteX30" fmla="*/ 1510140 w 3070637"/>
                <a:gd name="connsiteY30" fmla="*/ 2786954 h 2922431"/>
                <a:gd name="connsiteX31" fmla="*/ 1513315 w 3070637"/>
                <a:gd name="connsiteY31" fmla="*/ 2786954 h 2922431"/>
                <a:gd name="connsiteX32" fmla="*/ 1511059 w 3070637"/>
                <a:gd name="connsiteY32" fmla="*/ 2787227 h 2922431"/>
                <a:gd name="connsiteX33" fmla="*/ 1510140 w 3070637"/>
                <a:gd name="connsiteY33" fmla="*/ 2786954 h 2922431"/>
                <a:gd name="connsiteX34" fmla="*/ 129015 w 3070637"/>
                <a:gd name="connsiteY34" fmla="*/ 2758379 h 2922431"/>
                <a:gd name="connsiteX35" fmla="*/ 144890 w 3070637"/>
                <a:gd name="connsiteY35" fmla="*/ 2771079 h 2922431"/>
                <a:gd name="connsiteX36" fmla="*/ 167114 w 3070637"/>
                <a:gd name="connsiteY36" fmla="*/ 2780604 h 2922431"/>
                <a:gd name="connsiteX37" fmla="*/ 173465 w 3070637"/>
                <a:gd name="connsiteY37" fmla="*/ 2799654 h 2922431"/>
                <a:gd name="connsiteX38" fmla="*/ 182990 w 3070637"/>
                <a:gd name="connsiteY38" fmla="*/ 2809179 h 2922431"/>
                <a:gd name="connsiteX39" fmla="*/ 205215 w 3070637"/>
                <a:gd name="connsiteY39" fmla="*/ 2847279 h 2922431"/>
                <a:gd name="connsiteX40" fmla="*/ 208389 w 3070637"/>
                <a:gd name="connsiteY40" fmla="*/ 2869504 h 2922431"/>
                <a:gd name="connsiteX41" fmla="*/ 148065 w 3070637"/>
                <a:gd name="connsiteY41" fmla="*/ 2875853 h 2922431"/>
                <a:gd name="connsiteX42" fmla="*/ 129015 w 3070637"/>
                <a:gd name="connsiteY42" fmla="*/ 2872679 h 2922431"/>
                <a:gd name="connsiteX43" fmla="*/ 94090 w 3070637"/>
                <a:gd name="connsiteY43" fmla="*/ 2863154 h 2922431"/>
                <a:gd name="connsiteX44" fmla="*/ 75039 w 3070637"/>
                <a:gd name="connsiteY44" fmla="*/ 2850454 h 2922431"/>
                <a:gd name="connsiteX45" fmla="*/ 78215 w 3070637"/>
                <a:gd name="connsiteY45" fmla="*/ 2840928 h 2922431"/>
                <a:gd name="connsiteX46" fmla="*/ 94090 w 3070637"/>
                <a:gd name="connsiteY46" fmla="*/ 2821879 h 2922431"/>
                <a:gd name="connsiteX47" fmla="*/ 106790 w 3070637"/>
                <a:gd name="connsiteY47" fmla="*/ 2802829 h 2922431"/>
                <a:gd name="connsiteX48" fmla="*/ 116315 w 3070637"/>
                <a:gd name="connsiteY48" fmla="*/ 2799654 h 2922431"/>
                <a:gd name="connsiteX49" fmla="*/ 122665 w 3070637"/>
                <a:gd name="connsiteY49" fmla="*/ 2790129 h 2922431"/>
                <a:gd name="connsiteX50" fmla="*/ 129015 w 3070637"/>
                <a:gd name="connsiteY50" fmla="*/ 2758379 h 2922431"/>
                <a:gd name="connsiteX51" fmla="*/ 506840 w 3070637"/>
                <a:gd name="connsiteY51" fmla="*/ 2656778 h 2922431"/>
                <a:gd name="connsiteX52" fmla="*/ 516365 w 3070637"/>
                <a:gd name="connsiteY52" fmla="*/ 2685354 h 2922431"/>
                <a:gd name="connsiteX53" fmla="*/ 525890 w 3070637"/>
                <a:gd name="connsiteY53" fmla="*/ 2704404 h 2922431"/>
                <a:gd name="connsiteX54" fmla="*/ 513190 w 3070637"/>
                <a:gd name="connsiteY54" fmla="*/ 2704404 h 2922431"/>
                <a:gd name="connsiteX55" fmla="*/ 500490 w 3070637"/>
                <a:gd name="connsiteY55" fmla="*/ 2710754 h 2922431"/>
                <a:gd name="connsiteX56" fmla="*/ 487790 w 3070637"/>
                <a:gd name="connsiteY56" fmla="*/ 2682178 h 2922431"/>
                <a:gd name="connsiteX57" fmla="*/ 497315 w 3070637"/>
                <a:gd name="connsiteY57" fmla="*/ 2659954 h 2922431"/>
                <a:gd name="connsiteX58" fmla="*/ 506840 w 3070637"/>
                <a:gd name="connsiteY58" fmla="*/ 2656778 h 2922431"/>
                <a:gd name="connsiteX59" fmla="*/ 259189 w 3070637"/>
                <a:gd name="connsiteY59" fmla="*/ 2609154 h 2922431"/>
                <a:gd name="connsiteX60" fmla="*/ 348090 w 3070637"/>
                <a:gd name="connsiteY60" fmla="*/ 2612329 h 2922431"/>
                <a:gd name="connsiteX61" fmla="*/ 357615 w 3070637"/>
                <a:gd name="connsiteY61" fmla="*/ 2647254 h 2922431"/>
                <a:gd name="connsiteX62" fmla="*/ 354440 w 3070637"/>
                <a:gd name="connsiteY62" fmla="*/ 2672654 h 2922431"/>
                <a:gd name="connsiteX63" fmla="*/ 344915 w 3070637"/>
                <a:gd name="connsiteY63" fmla="*/ 2679004 h 2922431"/>
                <a:gd name="connsiteX64" fmla="*/ 338565 w 3070637"/>
                <a:gd name="connsiteY64" fmla="*/ 2688528 h 2922431"/>
                <a:gd name="connsiteX65" fmla="*/ 329039 w 3070637"/>
                <a:gd name="connsiteY65" fmla="*/ 2698054 h 2922431"/>
                <a:gd name="connsiteX66" fmla="*/ 313165 w 3070637"/>
                <a:gd name="connsiteY66" fmla="*/ 2713929 h 2922431"/>
                <a:gd name="connsiteX67" fmla="*/ 300465 w 3070637"/>
                <a:gd name="connsiteY67" fmla="*/ 2710754 h 2922431"/>
                <a:gd name="connsiteX68" fmla="*/ 290940 w 3070637"/>
                <a:gd name="connsiteY68" fmla="*/ 2707579 h 2922431"/>
                <a:gd name="connsiteX69" fmla="*/ 287764 w 3070637"/>
                <a:gd name="connsiteY69" fmla="*/ 2691704 h 2922431"/>
                <a:gd name="connsiteX70" fmla="*/ 281415 w 3070637"/>
                <a:gd name="connsiteY70" fmla="*/ 2682179 h 2922431"/>
                <a:gd name="connsiteX71" fmla="*/ 275064 w 3070637"/>
                <a:gd name="connsiteY71" fmla="*/ 2650429 h 2922431"/>
                <a:gd name="connsiteX72" fmla="*/ 259190 w 3070637"/>
                <a:gd name="connsiteY72" fmla="*/ 2628204 h 2922431"/>
                <a:gd name="connsiteX73" fmla="*/ 256014 w 3070637"/>
                <a:gd name="connsiteY73" fmla="*/ 2618679 h 2922431"/>
                <a:gd name="connsiteX74" fmla="*/ 259189 w 3070637"/>
                <a:gd name="connsiteY74" fmla="*/ 2609154 h 2922431"/>
                <a:gd name="connsiteX75" fmla="*/ 117632 w 3070637"/>
                <a:gd name="connsiteY75" fmla="*/ 2460152 h 2922431"/>
                <a:gd name="connsiteX76" fmla="*/ 132190 w 3070637"/>
                <a:gd name="connsiteY76" fmla="*/ 2501204 h 2922431"/>
                <a:gd name="connsiteX77" fmla="*/ 122665 w 3070637"/>
                <a:gd name="connsiteY77" fmla="*/ 2504379 h 2922431"/>
                <a:gd name="connsiteX78" fmla="*/ 100440 w 3070637"/>
                <a:gd name="connsiteY78" fmla="*/ 2507554 h 2922431"/>
                <a:gd name="connsiteX79" fmla="*/ 97265 w 3070637"/>
                <a:gd name="connsiteY79" fmla="*/ 2475803 h 2922431"/>
                <a:gd name="connsiteX80" fmla="*/ 117632 w 3070637"/>
                <a:gd name="connsiteY80" fmla="*/ 2460152 h 2922431"/>
                <a:gd name="connsiteX81" fmla="*/ 2814525 w 3070637"/>
                <a:gd name="connsiteY81" fmla="*/ 2447403 h 2922431"/>
                <a:gd name="connsiteX82" fmla="*/ 2889404 w 3070637"/>
                <a:gd name="connsiteY82" fmla="*/ 2450919 h 2922431"/>
                <a:gd name="connsiteX83" fmla="*/ 2731773 w 3070637"/>
                <a:gd name="connsiteY83" fmla="*/ 2528352 h 2922431"/>
                <a:gd name="connsiteX84" fmla="*/ 3029296 w 3070637"/>
                <a:gd name="connsiteY84" fmla="*/ 2629540 h 2922431"/>
                <a:gd name="connsiteX85" fmla="*/ 2774061 w 3070637"/>
                <a:gd name="connsiteY85" fmla="*/ 2807752 h 2922431"/>
                <a:gd name="connsiteX86" fmla="*/ 3070636 w 3070637"/>
                <a:gd name="connsiteY86" fmla="*/ 2848529 h 2922431"/>
                <a:gd name="connsiteX87" fmla="*/ 2309830 w 3070637"/>
                <a:gd name="connsiteY87" fmla="*/ 2845509 h 2922431"/>
                <a:gd name="connsiteX88" fmla="*/ 2869208 w 3070637"/>
                <a:gd name="connsiteY88" fmla="*/ 2638602 h 2922431"/>
                <a:gd name="connsiteX89" fmla="*/ 2617925 w 3070637"/>
                <a:gd name="connsiteY89" fmla="*/ 2502268 h 2922431"/>
                <a:gd name="connsiteX90" fmla="*/ 2814525 w 3070637"/>
                <a:gd name="connsiteY90" fmla="*/ 2447403 h 2922431"/>
                <a:gd name="connsiteX91" fmla="*/ 860273 w 3070637"/>
                <a:gd name="connsiteY91" fmla="*/ 2249394 h 2922431"/>
                <a:gd name="connsiteX92" fmla="*/ 716257 w 3070637"/>
                <a:gd name="connsiteY92" fmla="*/ 2395303 h 2922431"/>
                <a:gd name="connsiteX93" fmla="*/ 860273 w 3070637"/>
                <a:gd name="connsiteY93" fmla="*/ 2541212 h 2922431"/>
                <a:gd name="connsiteX94" fmla="*/ 1004289 w 3070637"/>
                <a:gd name="connsiteY94" fmla="*/ 2395303 h 2922431"/>
                <a:gd name="connsiteX95" fmla="*/ 860273 w 3070637"/>
                <a:gd name="connsiteY95" fmla="*/ 2249394 h 2922431"/>
                <a:gd name="connsiteX96" fmla="*/ 1599382 w 3070637"/>
                <a:gd name="connsiteY96" fmla="*/ 1876398 h 2922431"/>
                <a:gd name="connsiteX97" fmla="*/ 1616049 w 3070637"/>
                <a:gd name="connsiteY97" fmla="*/ 1950619 h 2922431"/>
                <a:gd name="connsiteX98" fmla="*/ 1548006 w 3070637"/>
                <a:gd name="connsiteY98" fmla="*/ 2003007 h 2922431"/>
                <a:gd name="connsiteX99" fmla="*/ 1493239 w 3070637"/>
                <a:gd name="connsiteY99" fmla="*/ 1890685 h 2922431"/>
                <a:gd name="connsiteX100" fmla="*/ 1599382 w 3070637"/>
                <a:gd name="connsiteY100" fmla="*/ 1876398 h 2922431"/>
                <a:gd name="connsiteX101" fmla="*/ 1732390 w 3070637"/>
                <a:gd name="connsiteY101" fmla="*/ 1863029 h 2922431"/>
                <a:gd name="connsiteX102" fmla="*/ 1738740 w 3070637"/>
                <a:gd name="connsiteY102" fmla="*/ 1869378 h 2922431"/>
                <a:gd name="connsiteX103" fmla="*/ 1732390 w 3070637"/>
                <a:gd name="connsiteY103" fmla="*/ 1901128 h 2922431"/>
                <a:gd name="connsiteX104" fmla="*/ 1710165 w 3070637"/>
                <a:gd name="connsiteY104" fmla="*/ 1897953 h 2922431"/>
                <a:gd name="connsiteX105" fmla="*/ 1694289 w 3070637"/>
                <a:gd name="connsiteY105" fmla="*/ 1872553 h 2922431"/>
                <a:gd name="connsiteX106" fmla="*/ 1713340 w 3070637"/>
                <a:gd name="connsiteY106" fmla="*/ 1866203 h 2922431"/>
                <a:gd name="connsiteX107" fmla="*/ 1732390 w 3070637"/>
                <a:gd name="connsiteY107" fmla="*/ 1863029 h 2922431"/>
                <a:gd name="connsiteX108" fmla="*/ 1000369 w 3070637"/>
                <a:gd name="connsiteY108" fmla="*/ 1732290 h 2922431"/>
                <a:gd name="connsiteX109" fmla="*/ 978800 w 3070637"/>
                <a:gd name="connsiteY109" fmla="*/ 1918355 h 2922431"/>
                <a:gd name="connsiteX110" fmla="*/ 1026437 w 3070637"/>
                <a:gd name="connsiteY110" fmla="*/ 2099505 h 2922431"/>
                <a:gd name="connsiteX111" fmla="*/ 1048005 w 3070637"/>
                <a:gd name="connsiteY111" fmla="*/ 1913443 h 2922431"/>
                <a:gd name="connsiteX112" fmla="*/ 1000369 w 3070637"/>
                <a:gd name="connsiteY112" fmla="*/ 1732290 h 2922431"/>
                <a:gd name="connsiteX113" fmla="*/ 1660555 w 3070637"/>
                <a:gd name="connsiteY113" fmla="*/ 1553217 h 2922431"/>
                <a:gd name="connsiteX114" fmla="*/ 1738542 w 3070637"/>
                <a:gd name="connsiteY114" fmla="*/ 1603223 h 2922431"/>
                <a:gd name="connsiteX115" fmla="*/ 1717110 w 3070637"/>
                <a:gd name="connsiteY115" fmla="*/ 1715545 h 2922431"/>
                <a:gd name="connsiteX116" fmla="*/ 1617693 w 3070637"/>
                <a:gd name="connsiteY116" fmla="*/ 1644107 h 2922431"/>
                <a:gd name="connsiteX117" fmla="*/ 1660555 w 3070637"/>
                <a:gd name="connsiteY117" fmla="*/ 1553217 h 2922431"/>
                <a:gd name="connsiteX118" fmla="*/ 1119548 w 3070637"/>
                <a:gd name="connsiteY118" fmla="*/ 1458296 h 2922431"/>
                <a:gd name="connsiteX119" fmla="*/ 1104848 w 3070637"/>
                <a:gd name="connsiteY119" fmla="*/ 1759674 h 2922431"/>
                <a:gd name="connsiteX120" fmla="*/ 1161974 w 3070637"/>
                <a:gd name="connsiteY120" fmla="*/ 2055952 h 2922431"/>
                <a:gd name="connsiteX121" fmla="*/ 1176673 w 3070637"/>
                <a:gd name="connsiteY121" fmla="*/ 1754575 h 2922431"/>
                <a:gd name="connsiteX122" fmla="*/ 1119548 w 3070637"/>
                <a:gd name="connsiteY122" fmla="*/ 1458296 h 2922431"/>
                <a:gd name="connsiteX123" fmla="*/ 578603 w 3070637"/>
                <a:gd name="connsiteY123" fmla="*/ 1457544 h 2922431"/>
                <a:gd name="connsiteX124" fmla="*/ 618108 w 3070637"/>
                <a:gd name="connsiteY124" fmla="*/ 1506154 h 2922431"/>
                <a:gd name="connsiteX125" fmla="*/ 578603 w 3070637"/>
                <a:gd name="connsiteY125" fmla="*/ 1554764 h 2922431"/>
                <a:gd name="connsiteX126" fmla="*/ 539098 w 3070637"/>
                <a:gd name="connsiteY126" fmla="*/ 1506155 h 2922431"/>
                <a:gd name="connsiteX127" fmla="*/ 578603 w 3070637"/>
                <a:gd name="connsiteY127" fmla="*/ 1457544 h 2922431"/>
                <a:gd name="connsiteX128" fmla="*/ 1212801 w 3070637"/>
                <a:gd name="connsiteY128" fmla="*/ 1457091 h 2922431"/>
                <a:gd name="connsiteX129" fmla="*/ 1219094 w 3070637"/>
                <a:gd name="connsiteY129" fmla="*/ 1644295 h 2922431"/>
                <a:gd name="connsiteX130" fmla="*/ 1293097 w 3070637"/>
                <a:gd name="connsiteY130" fmla="*/ 1816367 h 2922431"/>
                <a:gd name="connsiteX131" fmla="*/ 1286804 w 3070637"/>
                <a:gd name="connsiteY131" fmla="*/ 1629164 h 2922431"/>
                <a:gd name="connsiteX132" fmla="*/ 1212801 w 3070637"/>
                <a:gd name="connsiteY132" fmla="*/ 1457091 h 2922431"/>
                <a:gd name="connsiteX133" fmla="*/ 394346 w 3070637"/>
                <a:gd name="connsiteY133" fmla="*/ 1303027 h 2922431"/>
                <a:gd name="connsiteX134" fmla="*/ 464328 w 3070637"/>
                <a:gd name="connsiteY134" fmla="*/ 1389139 h 2922431"/>
                <a:gd name="connsiteX135" fmla="*/ 394346 w 3070637"/>
                <a:gd name="connsiteY135" fmla="*/ 1475252 h 2922431"/>
                <a:gd name="connsiteX136" fmla="*/ 324364 w 3070637"/>
                <a:gd name="connsiteY136" fmla="*/ 1389139 h 2922431"/>
                <a:gd name="connsiteX137" fmla="*/ 394346 w 3070637"/>
                <a:gd name="connsiteY137" fmla="*/ 1303027 h 2922431"/>
                <a:gd name="connsiteX138" fmla="*/ 1584951 w 3070637"/>
                <a:gd name="connsiteY138" fmla="*/ 1184397 h 2922431"/>
                <a:gd name="connsiteX139" fmla="*/ 1057908 w 3070637"/>
                <a:gd name="connsiteY139" fmla="*/ 2502857 h 2922431"/>
                <a:gd name="connsiteX140" fmla="*/ 1523378 w 3070637"/>
                <a:gd name="connsiteY140" fmla="*/ 2559844 h 2922431"/>
                <a:gd name="connsiteX141" fmla="*/ 1933739 w 3070637"/>
                <a:gd name="connsiteY141" fmla="*/ 1517606 h 2922431"/>
                <a:gd name="connsiteX142" fmla="*/ 1584951 w 3070637"/>
                <a:gd name="connsiteY142" fmla="*/ 1184397 h 2922431"/>
                <a:gd name="connsiteX143" fmla="*/ 405497 w 3070637"/>
                <a:gd name="connsiteY143" fmla="*/ 1063408 h 2922431"/>
                <a:gd name="connsiteX144" fmla="*/ 438833 w 3070637"/>
                <a:gd name="connsiteY144" fmla="*/ 1168585 h 2922431"/>
                <a:gd name="connsiteX145" fmla="*/ 306496 w 3070637"/>
                <a:gd name="connsiteY145" fmla="*/ 1223354 h 2922431"/>
                <a:gd name="connsiteX146" fmla="*/ 251323 w 3070637"/>
                <a:gd name="connsiteY146" fmla="*/ 1105347 h 2922431"/>
                <a:gd name="connsiteX147" fmla="*/ 289827 w 3070637"/>
                <a:gd name="connsiteY147" fmla="*/ 1094364 h 2922431"/>
                <a:gd name="connsiteX148" fmla="*/ 405497 w 3070637"/>
                <a:gd name="connsiteY148" fmla="*/ 1063408 h 2922431"/>
                <a:gd name="connsiteX149" fmla="*/ 1358748 w 3070637"/>
                <a:gd name="connsiteY149" fmla="*/ 992093 h 2922431"/>
                <a:gd name="connsiteX150" fmla="*/ 1214732 w 3070637"/>
                <a:gd name="connsiteY150" fmla="*/ 1138002 h 2922431"/>
                <a:gd name="connsiteX151" fmla="*/ 1358747 w 3070637"/>
                <a:gd name="connsiteY151" fmla="*/ 1283911 h 2922431"/>
                <a:gd name="connsiteX152" fmla="*/ 1502763 w 3070637"/>
                <a:gd name="connsiteY152" fmla="*/ 1138003 h 2922431"/>
                <a:gd name="connsiteX153" fmla="*/ 1358748 w 3070637"/>
                <a:gd name="connsiteY153" fmla="*/ 992093 h 2922431"/>
                <a:gd name="connsiteX154" fmla="*/ 1287889 w 3070637"/>
                <a:gd name="connsiteY154" fmla="*/ 812101 h 2922431"/>
                <a:gd name="connsiteX155" fmla="*/ 1586339 w 3070637"/>
                <a:gd name="connsiteY155" fmla="*/ 926401 h 2922431"/>
                <a:gd name="connsiteX156" fmla="*/ 1586093 w 3070637"/>
                <a:gd name="connsiteY156" fmla="*/ 1014410 h 2922431"/>
                <a:gd name="connsiteX157" fmla="*/ 2054578 w 3070637"/>
                <a:gd name="connsiteY157" fmla="*/ 1474785 h 2922431"/>
                <a:gd name="connsiteX158" fmla="*/ 1597377 w 3070637"/>
                <a:gd name="connsiteY158" fmla="*/ 2671183 h 2922431"/>
                <a:gd name="connsiteX159" fmla="*/ 967214 w 3070637"/>
                <a:gd name="connsiteY159" fmla="*/ 2653602 h 2922431"/>
                <a:gd name="connsiteX160" fmla="*/ 891013 w 3070637"/>
                <a:gd name="connsiteY160" fmla="*/ 2704402 h 2922431"/>
                <a:gd name="connsiteX161" fmla="*/ 585968 w 3070637"/>
                <a:gd name="connsiteY161" fmla="*/ 2572757 h 2922431"/>
                <a:gd name="connsiteX162" fmla="*/ 1287889 w 3070637"/>
                <a:gd name="connsiteY162" fmla="*/ 812101 h 2922431"/>
                <a:gd name="connsiteX163" fmla="*/ 843388 w 3070637"/>
                <a:gd name="connsiteY163" fmla="*/ 697804 h 2922431"/>
                <a:gd name="connsiteX164" fmla="*/ 1081514 w 3070637"/>
                <a:gd name="connsiteY164" fmla="*/ 783529 h 2922431"/>
                <a:gd name="connsiteX165" fmla="*/ 1119950 w 3070637"/>
                <a:gd name="connsiteY165" fmla="*/ 731107 h 2922431"/>
                <a:gd name="connsiteX166" fmla="*/ 1221478 w 3070637"/>
                <a:gd name="connsiteY166" fmla="*/ 768758 h 2922431"/>
                <a:gd name="connsiteX167" fmla="*/ 523973 w 3070637"/>
                <a:gd name="connsiteY167" fmla="*/ 2544684 h 2922431"/>
                <a:gd name="connsiteX168" fmla="*/ 431971 w 3070637"/>
                <a:gd name="connsiteY168" fmla="*/ 2500684 h 2922431"/>
                <a:gd name="connsiteX169" fmla="*/ 433814 w 3070637"/>
                <a:gd name="connsiteY169" fmla="*/ 2434530 h 2922431"/>
                <a:gd name="connsiteX170" fmla="*/ 198863 w 3070637"/>
                <a:gd name="connsiteY170" fmla="*/ 2304353 h 2922431"/>
                <a:gd name="connsiteX171" fmla="*/ 275064 w 3070637"/>
                <a:gd name="connsiteY171" fmla="*/ 2101154 h 2922431"/>
                <a:gd name="connsiteX172" fmla="*/ 551289 w 3070637"/>
                <a:gd name="connsiteY172" fmla="*/ 2158304 h 2922431"/>
                <a:gd name="connsiteX173" fmla="*/ 976738 w 3070637"/>
                <a:gd name="connsiteY173" fmla="*/ 1075629 h 2922431"/>
                <a:gd name="connsiteX174" fmla="*/ 735438 w 3070637"/>
                <a:gd name="connsiteY174" fmla="*/ 901004 h 2922431"/>
                <a:gd name="connsiteX175" fmla="*/ 843388 w 3070637"/>
                <a:gd name="connsiteY175" fmla="*/ 697804 h 2922431"/>
                <a:gd name="connsiteX176" fmla="*/ 242980 w 3070637"/>
                <a:gd name="connsiteY176" fmla="*/ 112486 h 2922431"/>
                <a:gd name="connsiteX177" fmla="*/ 394801 w 3070637"/>
                <a:gd name="connsiteY177" fmla="*/ 224085 h 2922431"/>
                <a:gd name="connsiteX178" fmla="*/ 400738 w 3070637"/>
                <a:gd name="connsiteY178" fmla="*/ 256697 h 2922431"/>
                <a:gd name="connsiteX179" fmla="*/ 440959 w 3070637"/>
                <a:gd name="connsiteY179" fmla="*/ 226623 h 2922431"/>
                <a:gd name="connsiteX180" fmla="*/ 505094 w 3070637"/>
                <a:gd name="connsiteY180" fmla="*/ 212264 h 2922431"/>
                <a:gd name="connsiteX181" fmla="*/ 656915 w 3070637"/>
                <a:gd name="connsiteY181" fmla="*/ 323864 h 2922431"/>
                <a:gd name="connsiteX182" fmla="*/ 663539 w 3070637"/>
                <a:gd name="connsiteY182" fmla="*/ 360256 h 2922431"/>
                <a:gd name="connsiteX183" fmla="*/ 673915 w 3070637"/>
                <a:gd name="connsiteY183" fmla="*/ 343187 h 2922431"/>
                <a:gd name="connsiteX184" fmla="*/ 748170 w 3070637"/>
                <a:gd name="connsiteY184" fmla="*/ 309079 h 2922431"/>
                <a:gd name="connsiteX185" fmla="*/ 853181 w 3070637"/>
                <a:gd name="connsiteY185" fmla="*/ 425533 h 2922431"/>
                <a:gd name="connsiteX186" fmla="*/ 748169 w 3070637"/>
                <a:gd name="connsiteY186" fmla="*/ 541989 h 2922431"/>
                <a:gd name="connsiteX187" fmla="*/ 707295 w 3070637"/>
                <a:gd name="connsiteY187" fmla="*/ 532836 h 2922431"/>
                <a:gd name="connsiteX188" fmla="*/ 696429 w 3070637"/>
                <a:gd name="connsiteY188" fmla="*/ 524713 h 2922431"/>
                <a:gd name="connsiteX189" fmla="*/ 691585 w 3070637"/>
                <a:gd name="connsiteY189" fmla="*/ 551323 h 2922431"/>
                <a:gd name="connsiteX190" fmla="*/ 594826 w 3070637"/>
                <a:gd name="connsiteY190" fmla="*/ 622449 h 2922431"/>
                <a:gd name="connsiteX191" fmla="*/ 568123 w 3070637"/>
                <a:gd name="connsiteY191" fmla="*/ 616471 h 2922431"/>
                <a:gd name="connsiteX192" fmla="*/ 567828 w 3070637"/>
                <a:gd name="connsiteY192" fmla="*/ 618092 h 2922431"/>
                <a:gd name="connsiteX193" fmla="*/ 529782 w 3070637"/>
                <a:gd name="connsiteY193" fmla="*/ 669328 h 2922431"/>
                <a:gd name="connsiteX194" fmla="*/ 518483 w 3070637"/>
                <a:gd name="connsiteY194" fmla="*/ 675352 h 2922431"/>
                <a:gd name="connsiteX195" fmla="*/ 524696 w 3070637"/>
                <a:gd name="connsiteY195" fmla="*/ 685570 h 2922431"/>
                <a:gd name="connsiteX196" fmla="*/ 532948 w 3070637"/>
                <a:gd name="connsiteY196" fmla="*/ 730900 h 2922431"/>
                <a:gd name="connsiteX197" fmla="*/ 468812 w 3070637"/>
                <a:gd name="connsiteY197" fmla="*/ 838202 h 2922431"/>
                <a:gd name="connsiteX198" fmla="*/ 452434 w 3070637"/>
                <a:gd name="connsiteY198" fmla="*/ 841869 h 2922431"/>
                <a:gd name="connsiteX199" fmla="*/ 448649 w 3070637"/>
                <a:gd name="connsiteY199" fmla="*/ 862662 h 2922431"/>
                <a:gd name="connsiteX200" fmla="*/ 392765 w 3070637"/>
                <a:gd name="connsiteY200" fmla="*/ 924634 h 2922431"/>
                <a:gd name="connsiteX201" fmla="*/ 358642 w 3070637"/>
                <a:gd name="connsiteY201" fmla="*/ 932274 h 2922431"/>
                <a:gd name="connsiteX202" fmla="*/ 366018 w 3070637"/>
                <a:gd name="connsiteY202" fmla="*/ 972796 h 2922431"/>
                <a:gd name="connsiteX203" fmla="*/ 261008 w 3070637"/>
                <a:gd name="connsiteY203" fmla="*/ 1089251 h 2922431"/>
                <a:gd name="connsiteX204" fmla="*/ 155996 w 3070637"/>
                <a:gd name="connsiteY204" fmla="*/ 972797 h 2922431"/>
                <a:gd name="connsiteX205" fmla="*/ 220133 w 3070637"/>
                <a:gd name="connsiteY205" fmla="*/ 865493 h 2922431"/>
                <a:gd name="connsiteX206" fmla="*/ 254256 w 3070637"/>
                <a:gd name="connsiteY206" fmla="*/ 857853 h 2922431"/>
                <a:gd name="connsiteX207" fmla="*/ 246879 w 3070637"/>
                <a:gd name="connsiteY207" fmla="*/ 817332 h 2922431"/>
                <a:gd name="connsiteX208" fmla="*/ 311015 w 3070637"/>
                <a:gd name="connsiteY208" fmla="*/ 710029 h 2922431"/>
                <a:gd name="connsiteX209" fmla="*/ 327394 w 3070637"/>
                <a:gd name="connsiteY209" fmla="*/ 706361 h 2922431"/>
                <a:gd name="connsiteX210" fmla="*/ 331178 w 3070637"/>
                <a:gd name="connsiteY210" fmla="*/ 685570 h 2922431"/>
                <a:gd name="connsiteX211" fmla="*/ 353683 w 3070637"/>
                <a:gd name="connsiteY211" fmla="*/ 648553 h 2922431"/>
                <a:gd name="connsiteX212" fmla="*/ 380150 w 3070637"/>
                <a:gd name="connsiteY212" fmla="*/ 628764 h 2922431"/>
                <a:gd name="connsiteX213" fmla="*/ 374311 w 3070637"/>
                <a:gd name="connsiteY213" fmla="*/ 618091 h 2922431"/>
                <a:gd name="connsiteX214" fmla="*/ 373872 w 3070637"/>
                <a:gd name="connsiteY214" fmla="*/ 615681 h 2922431"/>
                <a:gd name="connsiteX215" fmla="*/ 369166 w 3070637"/>
                <a:gd name="connsiteY215" fmla="*/ 616734 h 2922431"/>
                <a:gd name="connsiteX216" fmla="*/ 323023 w 3070637"/>
                <a:gd name="connsiteY216" fmla="*/ 608997 h 2922431"/>
                <a:gd name="connsiteX217" fmla="*/ 299293 w 3070637"/>
                <a:gd name="connsiteY217" fmla="*/ 596346 h 2922431"/>
                <a:gd name="connsiteX218" fmla="*/ 298158 w 3070637"/>
                <a:gd name="connsiteY218" fmla="*/ 602581 h 2922431"/>
                <a:gd name="connsiteX219" fmla="*/ 155175 w 3070637"/>
                <a:gd name="connsiteY219" fmla="*/ 707684 h 2922431"/>
                <a:gd name="connsiteX220" fmla="*/ 0 w 3070637"/>
                <a:gd name="connsiteY220" fmla="*/ 535598 h 2922431"/>
                <a:gd name="connsiteX221" fmla="*/ 94774 w 3070637"/>
                <a:gd name="connsiteY221" fmla="*/ 377034 h 2922431"/>
                <a:gd name="connsiteX222" fmla="*/ 97290 w 3070637"/>
                <a:gd name="connsiteY222" fmla="*/ 376470 h 2922431"/>
                <a:gd name="connsiteX223" fmla="*/ 85618 w 3070637"/>
                <a:gd name="connsiteY223" fmla="*/ 349547 h 2922431"/>
                <a:gd name="connsiteX224" fmla="*/ 78211 w 3070637"/>
                <a:gd name="connsiteY224" fmla="*/ 295210 h 2922431"/>
                <a:gd name="connsiteX225" fmla="*/ 242980 w 3070637"/>
                <a:gd name="connsiteY225" fmla="*/ 112486 h 2922431"/>
                <a:gd name="connsiteX226" fmla="*/ 744717 w 3070637"/>
                <a:gd name="connsiteY226" fmla="*/ 7286 h 2922431"/>
                <a:gd name="connsiteX227" fmla="*/ 816726 w 3070637"/>
                <a:gd name="connsiteY227" fmla="*/ 95892 h 2922431"/>
                <a:gd name="connsiteX228" fmla="*/ 744717 w 3070637"/>
                <a:gd name="connsiteY228" fmla="*/ 184496 h 2922431"/>
                <a:gd name="connsiteX229" fmla="*/ 672710 w 3070637"/>
                <a:gd name="connsiteY229" fmla="*/ 95892 h 2922431"/>
                <a:gd name="connsiteX230" fmla="*/ 744717 w 3070637"/>
                <a:gd name="connsiteY230" fmla="*/ 7286 h 2922431"/>
                <a:gd name="connsiteX231" fmla="*/ 468892 w 3070637"/>
                <a:gd name="connsiteY231" fmla="*/ 0 h 2922431"/>
                <a:gd name="connsiteX232" fmla="*/ 517648 w 3070637"/>
                <a:gd name="connsiteY232" fmla="*/ 59995 h 2922431"/>
                <a:gd name="connsiteX233" fmla="*/ 468892 w 3070637"/>
                <a:gd name="connsiteY233" fmla="*/ 119990 h 2922431"/>
                <a:gd name="connsiteX234" fmla="*/ 420135 w 3070637"/>
                <a:gd name="connsiteY234" fmla="*/ 59995 h 2922431"/>
                <a:gd name="connsiteX235" fmla="*/ 468892 w 3070637"/>
                <a:gd name="connsiteY235" fmla="*/ 0 h 2922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</a:cxnLst>
              <a:rect l="l" t="t" r="r" b="b"/>
              <a:pathLst>
                <a:path w="3070637" h="2922431">
                  <a:moveTo>
                    <a:pt x="1713862" y="2875404"/>
                  </a:moveTo>
                  <a:cubicBezTo>
                    <a:pt x="1723694" y="2874196"/>
                    <a:pt x="1740327" y="2879029"/>
                    <a:pt x="1745090" y="2879029"/>
                  </a:cubicBezTo>
                  <a:cubicBezTo>
                    <a:pt x="1751657" y="2889975"/>
                    <a:pt x="1748274" y="2894876"/>
                    <a:pt x="1745090" y="2904429"/>
                  </a:cubicBezTo>
                  <a:cubicBezTo>
                    <a:pt x="1745090" y="2904429"/>
                    <a:pt x="1732498" y="2909018"/>
                    <a:pt x="1726039" y="2910779"/>
                  </a:cubicBezTo>
                  <a:cubicBezTo>
                    <a:pt x="1720833" y="2912199"/>
                    <a:pt x="1715456" y="2912896"/>
                    <a:pt x="1710164" y="2913954"/>
                  </a:cubicBezTo>
                  <a:cubicBezTo>
                    <a:pt x="1709106" y="2902312"/>
                    <a:pt x="1701761" y="2889485"/>
                    <a:pt x="1706989" y="2879029"/>
                  </a:cubicBezTo>
                  <a:cubicBezTo>
                    <a:pt x="1708063" y="2876881"/>
                    <a:pt x="1710585" y="2875807"/>
                    <a:pt x="1713862" y="2875404"/>
                  </a:cubicBezTo>
                  <a:close/>
                  <a:moveTo>
                    <a:pt x="837039" y="2847279"/>
                  </a:moveTo>
                  <a:cubicBezTo>
                    <a:pt x="840744" y="2846221"/>
                    <a:pt x="847861" y="2848559"/>
                    <a:pt x="852914" y="2850454"/>
                  </a:cubicBezTo>
                  <a:cubicBezTo>
                    <a:pt x="856487" y="2851794"/>
                    <a:pt x="862439" y="2852988"/>
                    <a:pt x="862439" y="2856804"/>
                  </a:cubicBezTo>
                  <a:cubicBezTo>
                    <a:pt x="862440" y="2860150"/>
                    <a:pt x="856090" y="2858921"/>
                    <a:pt x="852914" y="2859979"/>
                  </a:cubicBezTo>
                  <a:cubicBezTo>
                    <a:pt x="845506" y="2858921"/>
                    <a:pt x="837529" y="2859843"/>
                    <a:pt x="830690" y="2856804"/>
                  </a:cubicBezTo>
                  <a:cubicBezTo>
                    <a:pt x="827203" y="2855254"/>
                    <a:pt x="833336" y="2848336"/>
                    <a:pt x="837039" y="2847279"/>
                  </a:cubicBezTo>
                  <a:close/>
                  <a:moveTo>
                    <a:pt x="1177138" y="2801962"/>
                  </a:moveTo>
                  <a:cubicBezTo>
                    <a:pt x="1178453" y="2802797"/>
                    <a:pt x="1180293" y="2804946"/>
                    <a:pt x="1183114" y="2809179"/>
                  </a:cubicBezTo>
                  <a:cubicBezTo>
                    <a:pt x="1185535" y="2812810"/>
                    <a:pt x="1186290" y="2817515"/>
                    <a:pt x="1186290" y="2821879"/>
                  </a:cubicBezTo>
                  <a:cubicBezTo>
                    <a:pt x="1186289" y="2848505"/>
                    <a:pt x="1164394" y="2835916"/>
                    <a:pt x="1138665" y="2837754"/>
                  </a:cubicBezTo>
                  <a:cubicBezTo>
                    <a:pt x="1135736" y="2833362"/>
                    <a:pt x="1123990" y="2818362"/>
                    <a:pt x="1129140" y="2812354"/>
                  </a:cubicBezTo>
                  <a:cubicBezTo>
                    <a:pt x="1138882" y="2800987"/>
                    <a:pt x="1158243" y="2809708"/>
                    <a:pt x="1167240" y="2809179"/>
                  </a:cubicBezTo>
                  <a:cubicBezTo>
                    <a:pt x="1173986" y="2808782"/>
                    <a:pt x="1173194" y="2799458"/>
                    <a:pt x="1177138" y="2801962"/>
                  </a:cubicBezTo>
                  <a:close/>
                  <a:moveTo>
                    <a:pt x="1511059" y="2787227"/>
                  </a:moveTo>
                  <a:lnTo>
                    <a:pt x="1517371" y="2789109"/>
                  </a:lnTo>
                  <a:cubicBezTo>
                    <a:pt x="1521368" y="2790357"/>
                    <a:pt x="1526131" y="2791945"/>
                    <a:pt x="1529189" y="2793304"/>
                  </a:cubicBezTo>
                  <a:cubicBezTo>
                    <a:pt x="1532676" y="2794854"/>
                    <a:pt x="1535301" y="2797947"/>
                    <a:pt x="1538714" y="2799654"/>
                  </a:cubicBezTo>
                  <a:cubicBezTo>
                    <a:pt x="1541707" y="2801151"/>
                    <a:pt x="1548239" y="2799482"/>
                    <a:pt x="1548240" y="2802829"/>
                  </a:cubicBezTo>
                  <a:cubicBezTo>
                    <a:pt x="1548239" y="2806645"/>
                    <a:pt x="1542488" y="2808613"/>
                    <a:pt x="1538714" y="2809178"/>
                  </a:cubicBezTo>
                  <a:cubicBezTo>
                    <a:pt x="1520892" y="2811853"/>
                    <a:pt x="1502732" y="2811296"/>
                    <a:pt x="1484740" y="2812353"/>
                  </a:cubicBezTo>
                  <a:cubicBezTo>
                    <a:pt x="1483681" y="2809179"/>
                    <a:pt x="1481565" y="2806176"/>
                    <a:pt x="1481565" y="2802828"/>
                  </a:cubicBezTo>
                  <a:cubicBezTo>
                    <a:pt x="1481564" y="2794134"/>
                    <a:pt x="1486105" y="2790920"/>
                    <a:pt x="1492344" y="2789503"/>
                  </a:cubicBezTo>
                  <a:lnTo>
                    <a:pt x="1511059" y="2787227"/>
                  </a:lnTo>
                  <a:close/>
                  <a:moveTo>
                    <a:pt x="1510140" y="2786954"/>
                  </a:moveTo>
                  <a:lnTo>
                    <a:pt x="1513315" y="2786954"/>
                  </a:lnTo>
                  <a:lnTo>
                    <a:pt x="1511059" y="2787227"/>
                  </a:lnTo>
                  <a:lnTo>
                    <a:pt x="1510140" y="2786954"/>
                  </a:lnTo>
                  <a:close/>
                  <a:moveTo>
                    <a:pt x="129015" y="2758379"/>
                  </a:moveTo>
                  <a:cubicBezTo>
                    <a:pt x="132718" y="2755204"/>
                    <a:pt x="134616" y="2760806"/>
                    <a:pt x="144890" y="2771079"/>
                  </a:cubicBezTo>
                  <a:cubicBezTo>
                    <a:pt x="150891" y="2772579"/>
                    <a:pt x="163054" y="2774107"/>
                    <a:pt x="167114" y="2780604"/>
                  </a:cubicBezTo>
                  <a:cubicBezTo>
                    <a:pt x="170663" y="2786280"/>
                    <a:pt x="171348" y="2793304"/>
                    <a:pt x="173465" y="2799654"/>
                  </a:cubicBezTo>
                  <a:lnTo>
                    <a:pt x="182990" y="2809179"/>
                  </a:lnTo>
                  <a:cubicBezTo>
                    <a:pt x="206002" y="2832191"/>
                    <a:pt x="200987" y="2819794"/>
                    <a:pt x="205215" y="2847279"/>
                  </a:cubicBezTo>
                  <a:cubicBezTo>
                    <a:pt x="206353" y="2854676"/>
                    <a:pt x="215083" y="2866157"/>
                    <a:pt x="208389" y="2869504"/>
                  </a:cubicBezTo>
                  <a:cubicBezTo>
                    <a:pt x="190305" y="2878545"/>
                    <a:pt x="168173" y="2873737"/>
                    <a:pt x="148065" y="2875853"/>
                  </a:cubicBezTo>
                  <a:lnTo>
                    <a:pt x="129015" y="2872679"/>
                  </a:lnTo>
                  <a:cubicBezTo>
                    <a:pt x="114692" y="2870292"/>
                    <a:pt x="106402" y="2867258"/>
                    <a:pt x="94090" y="2863154"/>
                  </a:cubicBezTo>
                  <a:cubicBezTo>
                    <a:pt x="86850" y="2860741"/>
                    <a:pt x="81390" y="2854687"/>
                    <a:pt x="75039" y="2850454"/>
                  </a:cubicBezTo>
                  <a:cubicBezTo>
                    <a:pt x="76097" y="2847278"/>
                    <a:pt x="76718" y="2843922"/>
                    <a:pt x="78215" y="2840928"/>
                  </a:cubicBezTo>
                  <a:cubicBezTo>
                    <a:pt x="82635" y="2832088"/>
                    <a:pt x="87068" y="2828901"/>
                    <a:pt x="94090" y="2821879"/>
                  </a:cubicBezTo>
                  <a:cubicBezTo>
                    <a:pt x="99485" y="2816483"/>
                    <a:pt x="102557" y="2809179"/>
                    <a:pt x="106790" y="2802829"/>
                  </a:cubicBezTo>
                  <a:cubicBezTo>
                    <a:pt x="109965" y="2801771"/>
                    <a:pt x="113701" y="2801744"/>
                    <a:pt x="116315" y="2799654"/>
                  </a:cubicBezTo>
                  <a:cubicBezTo>
                    <a:pt x="119295" y="2797270"/>
                    <a:pt x="121161" y="2793636"/>
                    <a:pt x="122665" y="2790129"/>
                  </a:cubicBezTo>
                  <a:cubicBezTo>
                    <a:pt x="125248" y="2784101"/>
                    <a:pt x="125311" y="2761553"/>
                    <a:pt x="129015" y="2758379"/>
                  </a:cubicBezTo>
                  <a:close/>
                  <a:moveTo>
                    <a:pt x="506840" y="2656778"/>
                  </a:moveTo>
                  <a:cubicBezTo>
                    <a:pt x="506840" y="2656778"/>
                    <a:pt x="512636" y="2676032"/>
                    <a:pt x="516365" y="2685354"/>
                  </a:cubicBezTo>
                  <a:cubicBezTo>
                    <a:pt x="519002" y="2691946"/>
                    <a:pt x="526419" y="2701229"/>
                    <a:pt x="525890" y="2704404"/>
                  </a:cubicBezTo>
                  <a:cubicBezTo>
                    <a:pt x="525360" y="2707579"/>
                    <a:pt x="516838" y="2693459"/>
                    <a:pt x="513190" y="2704404"/>
                  </a:cubicBezTo>
                  <a:cubicBezTo>
                    <a:pt x="508956" y="2706520"/>
                    <a:pt x="505222" y="2710753"/>
                    <a:pt x="500490" y="2710754"/>
                  </a:cubicBezTo>
                  <a:cubicBezTo>
                    <a:pt x="486238" y="2710754"/>
                    <a:pt x="488563" y="2687586"/>
                    <a:pt x="487790" y="2682178"/>
                  </a:cubicBezTo>
                  <a:cubicBezTo>
                    <a:pt x="489687" y="2676487"/>
                    <a:pt x="493392" y="2663877"/>
                    <a:pt x="497315" y="2659954"/>
                  </a:cubicBezTo>
                  <a:cubicBezTo>
                    <a:pt x="499681" y="2657587"/>
                    <a:pt x="503665" y="2657837"/>
                    <a:pt x="506840" y="2656778"/>
                  </a:cubicBezTo>
                  <a:close/>
                  <a:moveTo>
                    <a:pt x="259189" y="2609154"/>
                  </a:moveTo>
                  <a:cubicBezTo>
                    <a:pt x="288771" y="2607113"/>
                    <a:pt x="318456" y="2611271"/>
                    <a:pt x="348090" y="2612329"/>
                  </a:cubicBezTo>
                  <a:cubicBezTo>
                    <a:pt x="356146" y="2636499"/>
                    <a:pt x="353127" y="2624815"/>
                    <a:pt x="357615" y="2647254"/>
                  </a:cubicBezTo>
                  <a:cubicBezTo>
                    <a:pt x="356557" y="2655721"/>
                    <a:pt x="357608" y="2664731"/>
                    <a:pt x="354440" y="2672654"/>
                  </a:cubicBezTo>
                  <a:cubicBezTo>
                    <a:pt x="353023" y="2676197"/>
                    <a:pt x="347613" y="2676305"/>
                    <a:pt x="344915" y="2679004"/>
                  </a:cubicBezTo>
                  <a:cubicBezTo>
                    <a:pt x="342217" y="2681701"/>
                    <a:pt x="341008" y="2685598"/>
                    <a:pt x="338565" y="2688528"/>
                  </a:cubicBezTo>
                  <a:cubicBezTo>
                    <a:pt x="335689" y="2691978"/>
                    <a:pt x="331915" y="2694605"/>
                    <a:pt x="329039" y="2698054"/>
                  </a:cubicBezTo>
                  <a:cubicBezTo>
                    <a:pt x="315811" y="2713928"/>
                    <a:pt x="330626" y="2702286"/>
                    <a:pt x="313165" y="2713929"/>
                  </a:cubicBezTo>
                  <a:cubicBezTo>
                    <a:pt x="308932" y="2712871"/>
                    <a:pt x="303258" y="2714106"/>
                    <a:pt x="300465" y="2710754"/>
                  </a:cubicBezTo>
                  <a:cubicBezTo>
                    <a:pt x="286371" y="2693841"/>
                    <a:pt x="293057" y="2710753"/>
                    <a:pt x="290940" y="2707579"/>
                  </a:cubicBezTo>
                  <a:cubicBezTo>
                    <a:pt x="288823" y="2704404"/>
                    <a:pt x="289660" y="2696757"/>
                    <a:pt x="287764" y="2691704"/>
                  </a:cubicBezTo>
                  <a:cubicBezTo>
                    <a:pt x="286424" y="2688131"/>
                    <a:pt x="282622" y="2685799"/>
                    <a:pt x="281415" y="2682179"/>
                  </a:cubicBezTo>
                  <a:cubicBezTo>
                    <a:pt x="277475" y="2670361"/>
                    <a:pt x="279833" y="2661554"/>
                    <a:pt x="275064" y="2650429"/>
                  </a:cubicBezTo>
                  <a:cubicBezTo>
                    <a:pt x="273517" y="2646818"/>
                    <a:pt x="260274" y="2629650"/>
                    <a:pt x="259190" y="2628204"/>
                  </a:cubicBezTo>
                  <a:cubicBezTo>
                    <a:pt x="258132" y="2625029"/>
                    <a:pt x="256015" y="2622026"/>
                    <a:pt x="256014" y="2618679"/>
                  </a:cubicBezTo>
                  <a:cubicBezTo>
                    <a:pt x="256015" y="2615332"/>
                    <a:pt x="255851" y="2609384"/>
                    <a:pt x="259189" y="2609154"/>
                  </a:cubicBezTo>
                  <a:close/>
                  <a:moveTo>
                    <a:pt x="117632" y="2460152"/>
                  </a:moveTo>
                  <a:cubicBezTo>
                    <a:pt x="131631" y="2459863"/>
                    <a:pt x="129015" y="2497632"/>
                    <a:pt x="132190" y="2501204"/>
                  </a:cubicBezTo>
                  <a:cubicBezTo>
                    <a:pt x="136422" y="2505966"/>
                    <a:pt x="126152" y="2502828"/>
                    <a:pt x="122665" y="2504379"/>
                  </a:cubicBezTo>
                  <a:cubicBezTo>
                    <a:pt x="115826" y="2507418"/>
                    <a:pt x="107848" y="2506496"/>
                    <a:pt x="100440" y="2507554"/>
                  </a:cubicBezTo>
                  <a:cubicBezTo>
                    <a:pt x="99382" y="2496970"/>
                    <a:pt x="90530" y="2484035"/>
                    <a:pt x="97265" y="2475803"/>
                  </a:cubicBezTo>
                  <a:cubicBezTo>
                    <a:pt x="106454" y="2464574"/>
                    <a:pt x="112966" y="2460248"/>
                    <a:pt x="117632" y="2460152"/>
                  </a:cubicBezTo>
                  <a:close/>
                  <a:moveTo>
                    <a:pt x="2814525" y="2447403"/>
                  </a:moveTo>
                  <a:cubicBezTo>
                    <a:pt x="2840193" y="2447678"/>
                    <a:pt x="2865648" y="2449157"/>
                    <a:pt x="2889404" y="2450919"/>
                  </a:cubicBezTo>
                  <a:cubicBezTo>
                    <a:pt x="2866059" y="2478241"/>
                    <a:pt x="2727933" y="2499521"/>
                    <a:pt x="2731773" y="2528352"/>
                  </a:cubicBezTo>
                  <a:cubicBezTo>
                    <a:pt x="2780102" y="2539427"/>
                    <a:pt x="2979457" y="2529359"/>
                    <a:pt x="3029296" y="2629540"/>
                  </a:cubicBezTo>
                  <a:cubicBezTo>
                    <a:pt x="3023255" y="2712605"/>
                    <a:pt x="2786143" y="2753382"/>
                    <a:pt x="2774061" y="2807752"/>
                  </a:cubicBezTo>
                  <a:cubicBezTo>
                    <a:pt x="2859327" y="2833427"/>
                    <a:pt x="3054843" y="2810773"/>
                    <a:pt x="3070636" y="2848529"/>
                  </a:cubicBezTo>
                  <a:cubicBezTo>
                    <a:pt x="2884996" y="2978916"/>
                    <a:pt x="2299134" y="2909947"/>
                    <a:pt x="2309830" y="2845509"/>
                  </a:cubicBezTo>
                  <a:cubicBezTo>
                    <a:pt x="2345262" y="2736769"/>
                    <a:pt x="2764303" y="2699013"/>
                    <a:pt x="2869208" y="2638602"/>
                  </a:cubicBezTo>
                  <a:cubicBezTo>
                    <a:pt x="2763800" y="2603729"/>
                    <a:pt x="2585898" y="2558285"/>
                    <a:pt x="2617925" y="2502268"/>
                  </a:cubicBezTo>
                  <a:cubicBezTo>
                    <a:pt x="2658610" y="2456583"/>
                    <a:pt x="2737523" y="2446577"/>
                    <a:pt x="2814525" y="2447403"/>
                  </a:cubicBezTo>
                  <a:close/>
                  <a:moveTo>
                    <a:pt x="860273" y="2249394"/>
                  </a:moveTo>
                  <a:cubicBezTo>
                    <a:pt x="780734" y="2249393"/>
                    <a:pt x="716256" y="2314719"/>
                    <a:pt x="716257" y="2395303"/>
                  </a:cubicBezTo>
                  <a:cubicBezTo>
                    <a:pt x="716257" y="2475886"/>
                    <a:pt x="780735" y="2541211"/>
                    <a:pt x="860273" y="2541212"/>
                  </a:cubicBezTo>
                  <a:cubicBezTo>
                    <a:pt x="939811" y="2541212"/>
                    <a:pt x="1004290" y="2475886"/>
                    <a:pt x="1004289" y="2395303"/>
                  </a:cubicBezTo>
                  <a:cubicBezTo>
                    <a:pt x="1004289" y="2314720"/>
                    <a:pt x="939811" y="2249393"/>
                    <a:pt x="860273" y="2249394"/>
                  </a:cubicBezTo>
                  <a:close/>
                  <a:moveTo>
                    <a:pt x="1599382" y="1876398"/>
                  </a:moveTo>
                  <a:lnTo>
                    <a:pt x="1616049" y="1950619"/>
                  </a:lnTo>
                  <a:lnTo>
                    <a:pt x="1548006" y="2003007"/>
                  </a:lnTo>
                  <a:lnTo>
                    <a:pt x="1493239" y="1890685"/>
                  </a:lnTo>
                  <a:lnTo>
                    <a:pt x="1599382" y="1876398"/>
                  </a:lnTo>
                  <a:close/>
                  <a:moveTo>
                    <a:pt x="1732390" y="1863029"/>
                  </a:moveTo>
                  <a:cubicBezTo>
                    <a:pt x="1736623" y="1863557"/>
                    <a:pt x="1737173" y="1865305"/>
                    <a:pt x="1738740" y="1869378"/>
                  </a:cubicBezTo>
                  <a:cubicBezTo>
                    <a:pt x="1759209" y="1922599"/>
                    <a:pt x="1747434" y="1911158"/>
                    <a:pt x="1732390" y="1901128"/>
                  </a:cubicBezTo>
                  <a:cubicBezTo>
                    <a:pt x="1724981" y="1900070"/>
                    <a:pt x="1717333" y="1900103"/>
                    <a:pt x="1710165" y="1897953"/>
                  </a:cubicBezTo>
                  <a:cubicBezTo>
                    <a:pt x="1697121" y="1894040"/>
                    <a:pt x="1698250" y="1884436"/>
                    <a:pt x="1694289" y="1872553"/>
                  </a:cubicBezTo>
                  <a:cubicBezTo>
                    <a:pt x="1694289" y="1872553"/>
                    <a:pt x="1706845" y="1867826"/>
                    <a:pt x="1713340" y="1866203"/>
                  </a:cubicBezTo>
                  <a:cubicBezTo>
                    <a:pt x="1719584" y="1864643"/>
                    <a:pt x="1728157" y="1862500"/>
                    <a:pt x="1732390" y="1863029"/>
                  </a:cubicBezTo>
                  <a:close/>
                  <a:moveTo>
                    <a:pt x="1000369" y="1732290"/>
                  </a:moveTo>
                  <a:cubicBezTo>
                    <a:pt x="981257" y="1733647"/>
                    <a:pt x="971602" y="1816951"/>
                    <a:pt x="978800" y="1918355"/>
                  </a:cubicBezTo>
                  <a:cubicBezTo>
                    <a:pt x="985998" y="2019759"/>
                    <a:pt x="1007325" y="2100864"/>
                    <a:pt x="1026437" y="2099505"/>
                  </a:cubicBezTo>
                  <a:cubicBezTo>
                    <a:pt x="1045547" y="2098149"/>
                    <a:pt x="1055203" y="2014846"/>
                    <a:pt x="1048005" y="1913443"/>
                  </a:cubicBezTo>
                  <a:cubicBezTo>
                    <a:pt x="1040806" y="1812038"/>
                    <a:pt x="1019480" y="1730934"/>
                    <a:pt x="1000369" y="1732290"/>
                  </a:cubicBezTo>
                  <a:close/>
                  <a:moveTo>
                    <a:pt x="1660555" y="1553217"/>
                  </a:moveTo>
                  <a:cubicBezTo>
                    <a:pt x="1686550" y="1569886"/>
                    <a:pt x="1683970" y="1607986"/>
                    <a:pt x="1738542" y="1603223"/>
                  </a:cubicBezTo>
                  <a:cubicBezTo>
                    <a:pt x="1690916" y="1664476"/>
                    <a:pt x="1724253" y="1678104"/>
                    <a:pt x="1717110" y="1715545"/>
                  </a:cubicBezTo>
                  <a:cubicBezTo>
                    <a:pt x="1674446" y="1660775"/>
                    <a:pt x="1650831" y="1667921"/>
                    <a:pt x="1617693" y="1644107"/>
                  </a:cubicBezTo>
                  <a:cubicBezTo>
                    <a:pt x="1670079" y="1618572"/>
                    <a:pt x="1646267" y="1583514"/>
                    <a:pt x="1660555" y="1553217"/>
                  </a:cubicBezTo>
                  <a:close/>
                  <a:moveTo>
                    <a:pt x="1119548" y="1458296"/>
                  </a:moveTo>
                  <a:cubicBezTo>
                    <a:pt x="1099714" y="1459705"/>
                    <a:pt x="1093132" y="1594637"/>
                    <a:pt x="1104848" y="1759674"/>
                  </a:cubicBezTo>
                  <a:cubicBezTo>
                    <a:pt x="1116563" y="1924712"/>
                    <a:pt x="1142139" y="2057361"/>
                    <a:pt x="1161974" y="2055952"/>
                  </a:cubicBezTo>
                  <a:cubicBezTo>
                    <a:pt x="1181807" y="2054544"/>
                    <a:pt x="1188389" y="1919613"/>
                    <a:pt x="1176673" y="1754575"/>
                  </a:cubicBezTo>
                  <a:cubicBezTo>
                    <a:pt x="1164959" y="1589537"/>
                    <a:pt x="1139382" y="1456889"/>
                    <a:pt x="1119548" y="1458296"/>
                  </a:cubicBezTo>
                  <a:close/>
                  <a:moveTo>
                    <a:pt x="578603" y="1457544"/>
                  </a:moveTo>
                  <a:cubicBezTo>
                    <a:pt x="600421" y="1457545"/>
                    <a:pt x="618108" y="1479308"/>
                    <a:pt x="618108" y="1506154"/>
                  </a:cubicBezTo>
                  <a:cubicBezTo>
                    <a:pt x="618108" y="1533002"/>
                    <a:pt x="600421" y="1554764"/>
                    <a:pt x="578603" y="1554764"/>
                  </a:cubicBezTo>
                  <a:cubicBezTo>
                    <a:pt x="556785" y="1554764"/>
                    <a:pt x="539098" y="1533001"/>
                    <a:pt x="539098" y="1506155"/>
                  </a:cubicBezTo>
                  <a:cubicBezTo>
                    <a:pt x="539098" y="1479307"/>
                    <a:pt x="556784" y="1457544"/>
                    <a:pt x="578603" y="1457544"/>
                  </a:cubicBezTo>
                  <a:close/>
                  <a:moveTo>
                    <a:pt x="1212801" y="1457091"/>
                  </a:moveTo>
                  <a:cubicBezTo>
                    <a:pt x="1194103" y="1461270"/>
                    <a:pt x="1196921" y="1545084"/>
                    <a:pt x="1219094" y="1644295"/>
                  </a:cubicBezTo>
                  <a:cubicBezTo>
                    <a:pt x="1241266" y="1743507"/>
                    <a:pt x="1274400" y="1820546"/>
                    <a:pt x="1293097" y="1816367"/>
                  </a:cubicBezTo>
                  <a:cubicBezTo>
                    <a:pt x="1311794" y="1812189"/>
                    <a:pt x="1308977" y="1728374"/>
                    <a:pt x="1286804" y="1629164"/>
                  </a:cubicBezTo>
                  <a:cubicBezTo>
                    <a:pt x="1264630" y="1529952"/>
                    <a:pt x="1231498" y="1452912"/>
                    <a:pt x="1212801" y="1457091"/>
                  </a:cubicBezTo>
                  <a:close/>
                  <a:moveTo>
                    <a:pt x="394346" y="1303027"/>
                  </a:moveTo>
                  <a:cubicBezTo>
                    <a:pt x="432995" y="1303027"/>
                    <a:pt x="464328" y="1341581"/>
                    <a:pt x="464328" y="1389139"/>
                  </a:cubicBezTo>
                  <a:cubicBezTo>
                    <a:pt x="464327" y="1436698"/>
                    <a:pt x="432995" y="1475251"/>
                    <a:pt x="394346" y="1475252"/>
                  </a:cubicBezTo>
                  <a:cubicBezTo>
                    <a:pt x="355696" y="1475252"/>
                    <a:pt x="324364" y="1436697"/>
                    <a:pt x="324364" y="1389139"/>
                  </a:cubicBezTo>
                  <a:cubicBezTo>
                    <a:pt x="324364" y="1341581"/>
                    <a:pt x="355696" y="1303028"/>
                    <a:pt x="394346" y="1303027"/>
                  </a:cubicBezTo>
                  <a:close/>
                  <a:moveTo>
                    <a:pt x="1584951" y="1184397"/>
                  </a:moveTo>
                  <a:cubicBezTo>
                    <a:pt x="1473561" y="1672303"/>
                    <a:pt x="1307408" y="2095915"/>
                    <a:pt x="1057908" y="2502857"/>
                  </a:cubicBezTo>
                  <a:cubicBezTo>
                    <a:pt x="1067809" y="2564715"/>
                    <a:pt x="1308691" y="2538466"/>
                    <a:pt x="1523378" y="2559844"/>
                  </a:cubicBezTo>
                  <a:cubicBezTo>
                    <a:pt x="1817328" y="2152900"/>
                    <a:pt x="1863627" y="1874545"/>
                    <a:pt x="1933739" y="1517606"/>
                  </a:cubicBezTo>
                  <a:lnTo>
                    <a:pt x="1584951" y="1184397"/>
                  </a:lnTo>
                  <a:close/>
                  <a:moveTo>
                    <a:pt x="405497" y="1063408"/>
                  </a:moveTo>
                  <a:cubicBezTo>
                    <a:pt x="416609" y="1098467"/>
                    <a:pt x="434864" y="1126383"/>
                    <a:pt x="438833" y="1168585"/>
                  </a:cubicBezTo>
                  <a:cubicBezTo>
                    <a:pt x="406627" y="1198747"/>
                    <a:pt x="417283" y="1250343"/>
                    <a:pt x="306496" y="1223354"/>
                  </a:cubicBezTo>
                  <a:cubicBezTo>
                    <a:pt x="270482" y="1218371"/>
                    <a:pt x="277913" y="1131609"/>
                    <a:pt x="251323" y="1105347"/>
                  </a:cubicBezTo>
                  <a:cubicBezTo>
                    <a:pt x="248545" y="1081467"/>
                    <a:pt x="271275" y="1109291"/>
                    <a:pt x="289827" y="1094364"/>
                  </a:cubicBezTo>
                  <a:cubicBezTo>
                    <a:pt x="321241" y="1119764"/>
                    <a:pt x="352652" y="1130877"/>
                    <a:pt x="405497" y="1063408"/>
                  </a:cubicBezTo>
                  <a:close/>
                  <a:moveTo>
                    <a:pt x="1358748" y="992093"/>
                  </a:moveTo>
                  <a:cubicBezTo>
                    <a:pt x="1279210" y="992094"/>
                    <a:pt x="1214732" y="1057419"/>
                    <a:pt x="1214732" y="1138002"/>
                  </a:cubicBezTo>
                  <a:cubicBezTo>
                    <a:pt x="1214732" y="1218585"/>
                    <a:pt x="1279209" y="1283912"/>
                    <a:pt x="1358747" y="1283911"/>
                  </a:cubicBezTo>
                  <a:cubicBezTo>
                    <a:pt x="1438285" y="1283911"/>
                    <a:pt x="1502763" y="1218585"/>
                    <a:pt x="1502763" y="1138003"/>
                  </a:cubicBezTo>
                  <a:cubicBezTo>
                    <a:pt x="1502764" y="1057420"/>
                    <a:pt x="1438286" y="992093"/>
                    <a:pt x="1358748" y="992093"/>
                  </a:cubicBezTo>
                  <a:close/>
                  <a:moveTo>
                    <a:pt x="1287889" y="812101"/>
                  </a:moveTo>
                  <a:cubicBezTo>
                    <a:pt x="1469434" y="879550"/>
                    <a:pt x="1425514" y="864108"/>
                    <a:pt x="1586339" y="926401"/>
                  </a:cubicBezTo>
                  <a:cubicBezTo>
                    <a:pt x="1586256" y="955737"/>
                    <a:pt x="1586173" y="985074"/>
                    <a:pt x="1586093" y="1014410"/>
                  </a:cubicBezTo>
                  <a:lnTo>
                    <a:pt x="2054578" y="1474785"/>
                  </a:lnTo>
                  <a:cubicBezTo>
                    <a:pt x="2006953" y="1911684"/>
                    <a:pt x="1819629" y="2354934"/>
                    <a:pt x="1597377" y="2671183"/>
                  </a:cubicBezTo>
                  <a:lnTo>
                    <a:pt x="967214" y="2653602"/>
                  </a:lnTo>
                  <a:cubicBezTo>
                    <a:pt x="911398" y="2674483"/>
                    <a:pt x="915396" y="2673955"/>
                    <a:pt x="891013" y="2704402"/>
                  </a:cubicBezTo>
                  <a:lnTo>
                    <a:pt x="585968" y="2572757"/>
                  </a:lnTo>
                  <a:cubicBezTo>
                    <a:pt x="678848" y="2360806"/>
                    <a:pt x="1157143" y="1144702"/>
                    <a:pt x="1287889" y="812101"/>
                  </a:cubicBezTo>
                  <a:close/>
                  <a:moveTo>
                    <a:pt x="843388" y="697804"/>
                  </a:moveTo>
                  <a:cubicBezTo>
                    <a:pt x="879371" y="699921"/>
                    <a:pt x="1045531" y="781412"/>
                    <a:pt x="1081514" y="783529"/>
                  </a:cubicBezTo>
                  <a:lnTo>
                    <a:pt x="1119950" y="731107"/>
                  </a:lnTo>
                  <a:lnTo>
                    <a:pt x="1221478" y="768758"/>
                  </a:lnTo>
                  <a:lnTo>
                    <a:pt x="523973" y="2544684"/>
                  </a:lnTo>
                  <a:lnTo>
                    <a:pt x="431971" y="2500684"/>
                  </a:lnTo>
                  <a:cubicBezTo>
                    <a:pt x="439994" y="2480749"/>
                    <a:pt x="425791" y="2454465"/>
                    <a:pt x="433814" y="2434530"/>
                  </a:cubicBezTo>
                  <a:cubicBezTo>
                    <a:pt x="440164" y="2413363"/>
                    <a:pt x="230613" y="2347744"/>
                    <a:pt x="198863" y="2304353"/>
                  </a:cubicBezTo>
                  <a:cubicBezTo>
                    <a:pt x="218971" y="2227094"/>
                    <a:pt x="239080" y="2168888"/>
                    <a:pt x="275064" y="2101154"/>
                  </a:cubicBezTo>
                  <a:cubicBezTo>
                    <a:pt x="301522" y="2052471"/>
                    <a:pt x="524830" y="2206988"/>
                    <a:pt x="551289" y="2158304"/>
                  </a:cubicBezTo>
                  <a:cubicBezTo>
                    <a:pt x="671938" y="1793179"/>
                    <a:pt x="856088" y="1440754"/>
                    <a:pt x="976738" y="1075629"/>
                  </a:cubicBezTo>
                  <a:cubicBezTo>
                    <a:pt x="986263" y="1017421"/>
                    <a:pt x="760838" y="959212"/>
                    <a:pt x="735438" y="901004"/>
                  </a:cubicBezTo>
                  <a:cubicBezTo>
                    <a:pt x="784121" y="815279"/>
                    <a:pt x="778830" y="742254"/>
                    <a:pt x="843388" y="697804"/>
                  </a:cubicBezTo>
                  <a:close/>
                  <a:moveTo>
                    <a:pt x="242980" y="112486"/>
                  </a:moveTo>
                  <a:cubicBezTo>
                    <a:pt x="311230" y="112485"/>
                    <a:pt x="369786" y="158504"/>
                    <a:pt x="394801" y="224085"/>
                  </a:cubicBezTo>
                  <a:lnTo>
                    <a:pt x="400738" y="256697"/>
                  </a:lnTo>
                  <a:lnTo>
                    <a:pt x="440959" y="226623"/>
                  </a:lnTo>
                  <a:cubicBezTo>
                    <a:pt x="460671" y="217377"/>
                    <a:pt x="482344" y="212265"/>
                    <a:pt x="505094" y="212264"/>
                  </a:cubicBezTo>
                  <a:cubicBezTo>
                    <a:pt x="573342" y="212264"/>
                    <a:pt x="631901" y="258283"/>
                    <a:pt x="656915" y="323864"/>
                  </a:cubicBezTo>
                  <a:lnTo>
                    <a:pt x="663539" y="360256"/>
                  </a:lnTo>
                  <a:lnTo>
                    <a:pt x="673915" y="343187"/>
                  </a:lnTo>
                  <a:cubicBezTo>
                    <a:pt x="692919" y="322113"/>
                    <a:pt x="719171" y="309078"/>
                    <a:pt x="748170" y="309079"/>
                  </a:cubicBezTo>
                  <a:cubicBezTo>
                    <a:pt x="806165" y="309078"/>
                    <a:pt x="853181" y="361217"/>
                    <a:pt x="853181" y="425533"/>
                  </a:cubicBezTo>
                  <a:cubicBezTo>
                    <a:pt x="853180" y="489849"/>
                    <a:pt x="806166" y="541989"/>
                    <a:pt x="748169" y="541989"/>
                  </a:cubicBezTo>
                  <a:cubicBezTo>
                    <a:pt x="733670" y="541989"/>
                    <a:pt x="719858" y="538729"/>
                    <a:pt x="707295" y="532836"/>
                  </a:cubicBezTo>
                  <a:lnTo>
                    <a:pt x="696429" y="524713"/>
                  </a:lnTo>
                  <a:lnTo>
                    <a:pt x="691585" y="551323"/>
                  </a:lnTo>
                  <a:cubicBezTo>
                    <a:pt x="675643" y="593121"/>
                    <a:pt x="638323" y="622449"/>
                    <a:pt x="594826" y="622449"/>
                  </a:cubicBezTo>
                  <a:lnTo>
                    <a:pt x="568123" y="616471"/>
                  </a:lnTo>
                  <a:cubicBezTo>
                    <a:pt x="568025" y="617011"/>
                    <a:pt x="567926" y="617552"/>
                    <a:pt x="567828" y="618092"/>
                  </a:cubicBezTo>
                  <a:cubicBezTo>
                    <a:pt x="559856" y="638990"/>
                    <a:pt x="546542" y="656772"/>
                    <a:pt x="529782" y="669328"/>
                  </a:cubicBezTo>
                  <a:lnTo>
                    <a:pt x="518483" y="675352"/>
                  </a:lnTo>
                  <a:lnTo>
                    <a:pt x="524696" y="685570"/>
                  </a:lnTo>
                  <a:cubicBezTo>
                    <a:pt x="530010" y="699502"/>
                    <a:pt x="532948" y="714821"/>
                    <a:pt x="532948" y="730900"/>
                  </a:cubicBezTo>
                  <a:cubicBezTo>
                    <a:pt x="532948" y="779136"/>
                    <a:pt x="506502" y="820524"/>
                    <a:pt x="468812" y="838202"/>
                  </a:cubicBezTo>
                  <a:lnTo>
                    <a:pt x="452434" y="841869"/>
                  </a:lnTo>
                  <a:lnTo>
                    <a:pt x="448649" y="862662"/>
                  </a:lnTo>
                  <a:cubicBezTo>
                    <a:pt x="438021" y="890525"/>
                    <a:pt x="417892" y="912849"/>
                    <a:pt x="392765" y="924634"/>
                  </a:cubicBezTo>
                  <a:lnTo>
                    <a:pt x="358642" y="932274"/>
                  </a:lnTo>
                  <a:lnTo>
                    <a:pt x="366018" y="972796"/>
                  </a:lnTo>
                  <a:cubicBezTo>
                    <a:pt x="366019" y="1037112"/>
                    <a:pt x="319003" y="1089252"/>
                    <a:pt x="261008" y="1089251"/>
                  </a:cubicBezTo>
                  <a:cubicBezTo>
                    <a:pt x="203012" y="1089251"/>
                    <a:pt x="155996" y="1037112"/>
                    <a:pt x="155996" y="972797"/>
                  </a:cubicBezTo>
                  <a:cubicBezTo>
                    <a:pt x="155997" y="924559"/>
                    <a:pt x="182443" y="883172"/>
                    <a:pt x="220133" y="865493"/>
                  </a:cubicBezTo>
                  <a:lnTo>
                    <a:pt x="254256" y="857853"/>
                  </a:lnTo>
                  <a:lnTo>
                    <a:pt x="246879" y="817332"/>
                  </a:lnTo>
                  <a:cubicBezTo>
                    <a:pt x="246879" y="769095"/>
                    <a:pt x="273325" y="727707"/>
                    <a:pt x="311015" y="710029"/>
                  </a:cubicBezTo>
                  <a:lnTo>
                    <a:pt x="327394" y="706361"/>
                  </a:lnTo>
                  <a:lnTo>
                    <a:pt x="331178" y="685570"/>
                  </a:lnTo>
                  <a:cubicBezTo>
                    <a:pt x="336493" y="671637"/>
                    <a:pt x="344181" y="659091"/>
                    <a:pt x="353683" y="648553"/>
                  </a:cubicBezTo>
                  <a:lnTo>
                    <a:pt x="380150" y="628764"/>
                  </a:lnTo>
                  <a:lnTo>
                    <a:pt x="374311" y="618091"/>
                  </a:lnTo>
                  <a:cubicBezTo>
                    <a:pt x="374165" y="617288"/>
                    <a:pt x="374018" y="616484"/>
                    <a:pt x="373872" y="615681"/>
                  </a:cubicBezTo>
                  <a:lnTo>
                    <a:pt x="369166" y="616734"/>
                  </a:lnTo>
                  <a:cubicBezTo>
                    <a:pt x="353098" y="616734"/>
                    <a:pt x="337599" y="614025"/>
                    <a:pt x="323023" y="608997"/>
                  </a:cubicBezTo>
                  <a:lnTo>
                    <a:pt x="299293" y="596346"/>
                  </a:lnTo>
                  <a:lnTo>
                    <a:pt x="298158" y="602581"/>
                  </a:lnTo>
                  <a:cubicBezTo>
                    <a:pt x="274601" y="664346"/>
                    <a:pt x="219452" y="707684"/>
                    <a:pt x="155175" y="707684"/>
                  </a:cubicBezTo>
                  <a:cubicBezTo>
                    <a:pt x="69475" y="707684"/>
                    <a:pt x="0" y="630638"/>
                    <a:pt x="0" y="535598"/>
                  </a:cubicBezTo>
                  <a:cubicBezTo>
                    <a:pt x="0" y="464316"/>
                    <a:pt x="39078" y="403158"/>
                    <a:pt x="94774" y="377034"/>
                  </a:cubicBezTo>
                  <a:lnTo>
                    <a:pt x="97290" y="376470"/>
                  </a:lnTo>
                  <a:lnTo>
                    <a:pt x="85618" y="349547"/>
                  </a:lnTo>
                  <a:cubicBezTo>
                    <a:pt x="80804" y="332383"/>
                    <a:pt x="78211" y="314132"/>
                    <a:pt x="78211" y="295210"/>
                  </a:cubicBezTo>
                  <a:cubicBezTo>
                    <a:pt x="78211" y="194295"/>
                    <a:pt x="151981" y="112485"/>
                    <a:pt x="242980" y="112486"/>
                  </a:cubicBezTo>
                  <a:close/>
                  <a:moveTo>
                    <a:pt x="744717" y="7286"/>
                  </a:moveTo>
                  <a:cubicBezTo>
                    <a:pt x="784487" y="7286"/>
                    <a:pt x="816725" y="46957"/>
                    <a:pt x="816726" y="95892"/>
                  </a:cubicBezTo>
                  <a:cubicBezTo>
                    <a:pt x="816725" y="144826"/>
                    <a:pt x="784486" y="184497"/>
                    <a:pt x="744717" y="184496"/>
                  </a:cubicBezTo>
                  <a:cubicBezTo>
                    <a:pt x="704949" y="184496"/>
                    <a:pt x="672710" y="144827"/>
                    <a:pt x="672710" y="95892"/>
                  </a:cubicBezTo>
                  <a:cubicBezTo>
                    <a:pt x="672710" y="46956"/>
                    <a:pt x="704949" y="7287"/>
                    <a:pt x="744717" y="7286"/>
                  </a:cubicBezTo>
                  <a:close/>
                  <a:moveTo>
                    <a:pt x="468892" y="0"/>
                  </a:moveTo>
                  <a:cubicBezTo>
                    <a:pt x="495820" y="0"/>
                    <a:pt x="517649" y="26862"/>
                    <a:pt x="517648" y="59995"/>
                  </a:cubicBezTo>
                  <a:cubicBezTo>
                    <a:pt x="517649" y="93129"/>
                    <a:pt x="495820" y="119991"/>
                    <a:pt x="468892" y="119990"/>
                  </a:cubicBezTo>
                  <a:cubicBezTo>
                    <a:pt x="441963" y="119990"/>
                    <a:pt x="420134" y="93130"/>
                    <a:pt x="420135" y="59995"/>
                  </a:cubicBezTo>
                  <a:cubicBezTo>
                    <a:pt x="420135" y="26861"/>
                    <a:pt x="441963" y="1"/>
                    <a:pt x="468892" y="0"/>
                  </a:cubicBez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</p:grpSp>
      <p:cxnSp>
        <p:nvCxnSpPr>
          <p:cNvPr id="590" name="Прямая соединительная линия 589"/>
          <p:cNvCxnSpPr/>
          <p:nvPr/>
        </p:nvCxnSpPr>
        <p:spPr>
          <a:xfrm>
            <a:off x="754063" y="3749675"/>
            <a:ext cx="6789737" cy="0"/>
          </a:xfrm>
          <a:prstGeom prst="line">
            <a:avLst/>
          </a:prstGeom>
          <a:ln w="19050">
            <a:solidFill>
              <a:srgbClr val="0C183B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468" name="Группа 1208"/>
          <p:cNvGrpSpPr>
            <a:grpSpLocks/>
          </p:cNvGrpSpPr>
          <p:nvPr/>
        </p:nvGrpSpPr>
        <p:grpSpPr bwMode="auto">
          <a:xfrm>
            <a:off x="4595813" y="1420813"/>
            <a:ext cx="392112" cy="415925"/>
            <a:chOff x="4883132" y="1420614"/>
            <a:chExt cx="392847" cy="416266"/>
          </a:xfrm>
        </p:grpSpPr>
        <p:pic>
          <p:nvPicPr>
            <p:cNvPr id="18506" name="Рисунок 1139"/>
            <p:cNvPicPr>
              <a:picLocks noChangeAspect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4883132" y="1424993"/>
              <a:ext cx="209488" cy="4075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507" name="Рисунок 591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5096465" y="1420614"/>
              <a:ext cx="179514" cy="4162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8469" name="Группа 608"/>
          <p:cNvGrpSpPr>
            <a:grpSpLocks noChangeAspect="1"/>
          </p:cNvGrpSpPr>
          <p:nvPr/>
        </p:nvGrpSpPr>
        <p:grpSpPr bwMode="auto">
          <a:xfrm>
            <a:off x="4630738" y="382588"/>
            <a:ext cx="306387" cy="357187"/>
            <a:chOff x="-3663004" y="2283577"/>
            <a:chExt cx="1679526" cy="1965271"/>
          </a:xfrm>
        </p:grpSpPr>
        <p:sp>
          <p:nvSpPr>
            <p:cNvPr id="1158" name="Прямоугольник 593"/>
            <p:cNvSpPr/>
            <p:nvPr/>
          </p:nvSpPr>
          <p:spPr>
            <a:xfrm>
              <a:off x="-2862400" y="2283577"/>
              <a:ext cx="469920" cy="227098"/>
            </a:xfrm>
            <a:custGeom>
              <a:avLst/>
              <a:gdLst>
                <a:gd name="connsiteX0" fmla="*/ 0 w 225380"/>
                <a:gd name="connsiteY0" fmla="*/ 0 h 200821"/>
                <a:gd name="connsiteX1" fmla="*/ 225380 w 225380"/>
                <a:gd name="connsiteY1" fmla="*/ 0 h 200821"/>
                <a:gd name="connsiteX2" fmla="*/ 225380 w 225380"/>
                <a:gd name="connsiteY2" fmla="*/ 200821 h 200821"/>
                <a:gd name="connsiteX3" fmla="*/ 0 w 225380"/>
                <a:gd name="connsiteY3" fmla="*/ 200821 h 200821"/>
                <a:gd name="connsiteX4" fmla="*/ 0 w 225380"/>
                <a:gd name="connsiteY4" fmla="*/ 0 h 200821"/>
                <a:gd name="connsiteX0" fmla="*/ 0 w 744492"/>
                <a:gd name="connsiteY0" fmla="*/ 0 h 200821"/>
                <a:gd name="connsiteX1" fmla="*/ 744492 w 744492"/>
                <a:gd name="connsiteY1" fmla="*/ 78581 h 200821"/>
                <a:gd name="connsiteX2" fmla="*/ 225380 w 744492"/>
                <a:gd name="connsiteY2" fmla="*/ 200821 h 200821"/>
                <a:gd name="connsiteX3" fmla="*/ 0 w 744492"/>
                <a:gd name="connsiteY3" fmla="*/ 200821 h 200821"/>
                <a:gd name="connsiteX4" fmla="*/ 0 w 744492"/>
                <a:gd name="connsiteY4" fmla="*/ 0 h 200821"/>
                <a:gd name="connsiteX0" fmla="*/ 276225 w 744492"/>
                <a:gd name="connsiteY0" fmla="*/ 0 h 193678"/>
                <a:gd name="connsiteX1" fmla="*/ 744492 w 744492"/>
                <a:gd name="connsiteY1" fmla="*/ 71438 h 193678"/>
                <a:gd name="connsiteX2" fmla="*/ 225380 w 744492"/>
                <a:gd name="connsiteY2" fmla="*/ 193678 h 193678"/>
                <a:gd name="connsiteX3" fmla="*/ 0 w 744492"/>
                <a:gd name="connsiteY3" fmla="*/ 193678 h 193678"/>
                <a:gd name="connsiteX4" fmla="*/ 276225 w 744492"/>
                <a:gd name="connsiteY4" fmla="*/ 0 h 193678"/>
                <a:gd name="connsiteX0" fmla="*/ 50845 w 519112"/>
                <a:gd name="connsiteY0" fmla="*/ 139697 h 333375"/>
                <a:gd name="connsiteX1" fmla="*/ 519112 w 519112"/>
                <a:gd name="connsiteY1" fmla="*/ 211135 h 333375"/>
                <a:gd name="connsiteX2" fmla="*/ 0 w 519112"/>
                <a:gd name="connsiteY2" fmla="*/ 333375 h 333375"/>
                <a:gd name="connsiteX3" fmla="*/ 193720 w 519112"/>
                <a:gd name="connsiteY3" fmla="*/ 0 h 333375"/>
                <a:gd name="connsiteX4" fmla="*/ 50845 w 519112"/>
                <a:gd name="connsiteY4" fmla="*/ 139697 h 333375"/>
                <a:gd name="connsiteX0" fmla="*/ 0 w 468267"/>
                <a:gd name="connsiteY0" fmla="*/ 139697 h 211135"/>
                <a:gd name="connsiteX1" fmla="*/ 468267 w 468267"/>
                <a:gd name="connsiteY1" fmla="*/ 211135 h 211135"/>
                <a:gd name="connsiteX2" fmla="*/ 353968 w 468267"/>
                <a:gd name="connsiteY2" fmla="*/ 11906 h 211135"/>
                <a:gd name="connsiteX3" fmla="*/ 142875 w 468267"/>
                <a:gd name="connsiteY3" fmla="*/ 0 h 211135"/>
                <a:gd name="connsiteX4" fmla="*/ 0 w 468267"/>
                <a:gd name="connsiteY4" fmla="*/ 139697 h 211135"/>
                <a:gd name="connsiteX0" fmla="*/ 0 w 468267"/>
                <a:gd name="connsiteY0" fmla="*/ 139697 h 211135"/>
                <a:gd name="connsiteX1" fmla="*/ 468267 w 468267"/>
                <a:gd name="connsiteY1" fmla="*/ 211135 h 211135"/>
                <a:gd name="connsiteX2" fmla="*/ 142875 w 468267"/>
                <a:gd name="connsiteY2" fmla="*/ 0 h 211135"/>
                <a:gd name="connsiteX3" fmla="*/ 0 w 468267"/>
                <a:gd name="connsiteY3" fmla="*/ 139697 h 211135"/>
                <a:gd name="connsiteX0" fmla="*/ 0 w 468267"/>
                <a:gd name="connsiteY0" fmla="*/ 158747 h 230185"/>
                <a:gd name="connsiteX1" fmla="*/ 468267 w 468267"/>
                <a:gd name="connsiteY1" fmla="*/ 230185 h 230185"/>
                <a:gd name="connsiteX2" fmla="*/ 240506 w 468267"/>
                <a:gd name="connsiteY2" fmla="*/ 0 h 230185"/>
                <a:gd name="connsiteX3" fmla="*/ 0 w 468267"/>
                <a:gd name="connsiteY3" fmla="*/ 158747 h 230185"/>
                <a:gd name="connsiteX0" fmla="*/ 0 w 468267"/>
                <a:gd name="connsiteY0" fmla="*/ 158747 h 230185"/>
                <a:gd name="connsiteX1" fmla="*/ 468267 w 468267"/>
                <a:gd name="connsiteY1" fmla="*/ 230185 h 230185"/>
                <a:gd name="connsiteX2" fmla="*/ 240506 w 468267"/>
                <a:gd name="connsiteY2" fmla="*/ 0 h 230185"/>
                <a:gd name="connsiteX3" fmla="*/ 0 w 468267"/>
                <a:gd name="connsiteY3" fmla="*/ 158747 h 230185"/>
                <a:gd name="connsiteX0" fmla="*/ 0 w 468267"/>
                <a:gd name="connsiteY0" fmla="*/ 158747 h 230185"/>
                <a:gd name="connsiteX1" fmla="*/ 468267 w 468267"/>
                <a:gd name="connsiteY1" fmla="*/ 230185 h 230185"/>
                <a:gd name="connsiteX2" fmla="*/ 240506 w 468267"/>
                <a:gd name="connsiteY2" fmla="*/ 0 h 230185"/>
                <a:gd name="connsiteX3" fmla="*/ 0 w 468267"/>
                <a:gd name="connsiteY3" fmla="*/ 158747 h 230185"/>
                <a:gd name="connsiteX0" fmla="*/ 0 w 468267"/>
                <a:gd name="connsiteY0" fmla="*/ 158747 h 230185"/>
                <a:gd name="connsiteX1" fmla="*/ 468267 w 468267"/>
                <a:gd name="connsiteY1" fmla="*/ 230185 h 230185"/>
                <a:gd name="connsiteX2" fmla="*/ 240506 w 468267"/>
                <a:gd name="connsiteY2" fmla="*/ 0 h 230185"/>
                <a:gd name="connsiteX3" fmla="*/ 0 w 468267"/>
                <a:gd name="connsiteY3" fmla="*/ 158747 h 230185"/>
                <a:gd name="connsiteX0" fmla="*/ 0 w 468268"/>
                <a:gd name="connsiteY0" fmla="*/ 158747 h 230185"/>
                <a:gd name="connsiteX1" fmla="*/ 468267 w 468268"/>
                <a:gd name="connsiteY1" fmla="*/ 230185 h 230185"/>
                <a:gd name="connsiteX2" fmla="*/ 240506 w 468268"/>
                <a:gd name="connsiteY2" fmla="*/ 0 h 230185"/>
                <a:gd name="connsiteX3" fmla="*/ 0 w 468268"/>
                <a:gd name="connsiteY3" fmla="*/ 158747 h 230185"/>
                <a:gd name="connsiteX0" fmla="*/ 0 w 468267"/>
                <a:gd name="connsiteY0" fmla="*/ 158747 h 230185"/>
                <a:gd name="connsiteX1" fmla="*/ 468267 w 468267"/>
                <a:gd name="connsiteY1" fmla="*/ 230185 h 230185"/>
                <a:gd name="connsiteX2" fmla="*/ 240506 w 468267"/>
                <a:gd name="connsiteY2" fmla="*/ 0 h 230185"/>
                <a:gd name="connsiteX3" fmla="*/ 0 w 468267"/>
                <a:gd name="connsiteY3" fmla="*/ 158747 h 2301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68267" h="230185">
                  <a:moveTo>
                    <a:pt x="0" y="158747"/>
                  </a:moveTo>
                  <a:lnTo>
                    <a:pt x="468267" y="230185"/>
                  </a:lnTo>
                  <a:cubicBezTo>
                    <a:pt x="466165" y="179651"/>
                    <a:pt x="430726" y="19578"/>
                    <a:pt x="240506" y="0"/>
                  </a:cubicBezTo>
                  <a:cubicBezTo>
                    <a:pt x="62706" y="10053"/>
                    <a:pt x="27781" y="115356"/>
                    <a:pt x="0" y="158747"/>
                  </a:cubicBezTo>
                  <a:close/>
                </a:path>
              </a:pathLst>
            </a:custGeom>
            <a:solidFill>
              <a:srgbClr val="0C183B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9" name="Прямоугольник 594"/>
            <p:cNvSpPr/>
            <p:nvPr/>
          </p:nvSpPr>
          <p:spPr>
            <a:xfrm>
              <a:off x="-2862400" y="2475737"/>
              <a:ext cx="469920" cy="358114"/>
            </a:xfrm>
            <a:custGeom>
              <a:avLst/>
              <a:gdLst>
                <a:gd name="connsiteX0" fmla="*/ 0 w 377183"/>
                <a:gd name="connsiteY0" fmla="*/ 0 h 122240"/>
                <a:gd name="connsiteX1" fmla="*/ 377183 w 377183"/>
                <a:gd name="connsiteY1" fmla="*/ 0 h 122240"/>
                <a:gd name="connsiteX2" fmla="*/ 377183 w 377183"/>
                <a:gd name="connsiteY2" fmla="*/ 122240 h 122240"/>
                <a:gd name="connsiteX3" fmla="*/ 0 w 377183"/>
                <a:gd name="connsiteY3" fmla="*/ 122240 h 122240"/>
                <a:gd name="connsiteX4" fmla="*/ 0 w 377183"/>
                <a:gd name="connsiteY4" fmla="*/ 0 h 122240"/>
                <a:gd name="connsiteX0" fmla="*/ 0 w 751040"/>
                <a:gd name="connsiteY0" fmla="*/ 0 h 122240"/>
                <a:gd name="connsiteX1" fmla="*/ 751040 w 751040"/>
                <a:gd name="connsiteY1" fmla="*/ 33338 h 122240"/>
                <a:gd name="connsiteX2" fmla="*/ 377183 w 751040"/>
                <a:gd name="connsiteY2" fmla="*/ 122240 h 122240"/>
                <a:gd name="connsiteX3" fmla="*/ 0 w 751040"/>
                <a:gd name="connsiteY3" fmla="*/ 122240 h 122240"/>
                <a:gd name="connsiteX4" fmla="*/ 0 w 751040"/>
                <a:gd name="connsiteY4" fmla="*/ 0 h 122240"/>
                <a:gd name="connsiteX0" fmla="*/ 0 w 751040"/>
                <a:gd name="connsiteY0" fmla="*/ 0 h 122240"/>
                <a:gd name="connsiteX1" fmla="*/ 751040 w 751040"/>
                <a:gd name="connsiteY1" fmla="*/ 33338 h 122240"/>
                <a:gd name="connsiteX2" fmla="*/ 693889 w 751040"/>
                <a:gd name="connsiteY2" fmla="*/ 88903 h 122240"/>
                <a:gd name="connsiteX3" fmla="*/ 0 w 751040"/>
                <a:gd name="connsiteY3" fmla="*/ 122240 h 122240"/>
                <a:gd name="connsiteX4" fmla="*/ 0 w 751040"/>
                <a:gd name="connsiteY4" fmla="*/ 0 h 122240"/>
                <a:gd name="connsiteX0" fmla="*/ 0 w 751040"/>
                <a:gd name="connsiteY0" fmla="*/ 0 h 122240"/>
                <a:gd name="connsiteX1" fmla="*/ 751040 w 751040"/>
                <a:gd name="connsiteY1" fmla="*/ 33338 h 122240"/>
                <a:gd name="connsiteX2" fmla="*/ 693889 w 751040"/>
                <a:gd name="connsiteY2" fmla="*/ 88903 h 122240"/>
                <a:gd name="connsiteX3" fmla="*/ 512684 w 751040"/>
                <a:gd name="connsiteY3" fmla="*/ 76466 h 122240"/>
                <a:gd name="connsiteX4" fmla="*/ 0 w 751040"/>
                <a:gd name="connsiteY4" fmla="*/ 122240 h 122240"/>
                <a:gd name="connsiteX5" fmla="*/ 0 w 751040"/>
                <a:gd name="connsiteY5" fmla="*/ 0 h 122240"/>
                <a:gd name="connsiteX0" fmla="*/ 0 w 751040"/>
                <a:gd name="connsiteY0" fmla="*/ 0 h 321735"/>
                <a:gd name="connsiteX1" fmla="*/ 751040 w 751040"/>
                <a:gd name="connsiteY1" fmla="*/ 33338 h 321735"/>
                <a:gd name="connsiteX2" fmla="*/ 693889 w 751040"/>
                <a:gd name="connsiteY2" fmla="*/ 88903 h 321735"/>
                <a:gd name="connsiteX3" fmla="*/ 512684 w 751040"/>
                <a:gd name="connsiteY3" fmla="*/ 76466 h 321735"/>
                <a:gd name="connsiteX4" fmla="*/ 548402 w 751040"/>
                <a:gd name="connsiteY4" fmla="*/ 321735 h 321735"/>
                <a:gd name="connsiteX5" fmla="*/ 0 w 751040"/>
                <a:gd name="connsiteY5" fmla="*/ 122240 h 321735"/>
                <a:gd name="connsiteX6" fmla="*/ 0 w 751040"/>
                <a:gd name="connsiteY6" fmla="*/ 0 h 321735"/>
                <a:gd name="connsiteX0" fmla="*/ 0 w 751040"/>
                <a:gd name="connsiteY0" fmla="*/ 0 h 331816"/>
                <a:gd name="connsiteX1" fmla="*/ 751040 w 751040"/>
                <a:gd name="connsiteY1" fmla="*/ 33338 h 331816"/>
                <a:gd name="connsiteX2" fmla="*/ 693889 w 751040"/>
                <a:gd name="connsiteY2" fmla="*/ 88903 h 331816"/>
                <a:gd name="connsiteX3" fmla="*/ 512684 w 751040"/>
                <a:gd name="connsiteY3" fmla="*/ 76466 h 331816"/>
                <a:gd name="connsiteX4" fmla="*/ 548402 w 751040"/>
                <a:gd name="connsiteY4" fmla="*/ 321735 h 331816"/>
                <a:gd name="connsiteX5" fmla="*/ 400765 w 751040"/>
                <a:gd name="connsiteY5" fmla="*/ 321735 h 331816"/>
                <a:gd name="connsiteX6" fmla="*/ 0 w 751040"/>
                <a:gd name="connsiteY6" fmla="*/ 122240 h 331816"/>
                <a:gd name="connsiteX7" fmla="*/ 0 w 751040"/>
                <a:gd name="connsiteY7" fmla="*/ 0 h 331816"/>
                <a:gd name="connsiteX0" fmla="*/ 0 w 751040"/>
                <a:gd name="connsiteY0" fmla="*/ 0 h 331816"/>
                <a:gd name="connsiteX1" fmla="*/ 751040 w 751040"/>
                <a:gd name="connsiteY1" fmla="*/ 33338 h 331816"/>
                <a:gd name="connsiteX2" fmla="*/ 693889 w 751040"/>
                <a:gd name="connsiteY2" fmla="*/ 88903 h 331816"/>
                <a:gd name="connsiteX3" fmla="*/ 512684 w 751040"/>
                <a:gd name="connsiteY3" fmla="*/ 76466 h 331816"/>
                <a:gd name="connsiteX4" fmla="*/ 548402 w 751040"/>
                <a:gd name="connsiteY4" fmla="*/ 321735 h 331816"/>
                <a:gd name="connsiteX5" fmla="*/ 400765 w 751040"/>
                <a:gd name="connsiteY5" fmla="*/ 321735 h 331816"/>
                <a:gd name="connsiteX6" fmla="*/ 457915 w 751040"/>
                <a:gd name="connsiteY6" fmla="*/ 66940 h 331816"/>
                <a:gd name="connsiteX7" fmla="*/ 0 w 751040"/>
                <a:gd name="connsiteY7" fmla="*/ 122240 h 331816"/>
                <a:gd name="connsiteX8" fmla="*/ 0 w 751040"/>
                <a:gd name="connsiteY8" fmla="*/ 0 h 331816"/>
                <a:gd name="connsiteX0" fmla="*/ 0 w 751040"/>
                <a:gd name="connsiteY0" fmla="*/ 0 h 331816"/>
                <a:gd name="connsiteX1" fmla="*/ 751040 w 751040"/>
                <a:gd name="connsiteY1" fmla="*/ 33338 h 331816"/>
                <a:gd name="connsiteX2" fmla="*/ 693889 w 751040"/>
                <a:gd name="connsiteY2" fmla="*/ 88903 h 331816"/>
                <a:gd name="connsiteX3" fmla="*/ 512684 w 751040"/>
                <a:gd name="connsiteY3" fmla="*/ 76466 h 331816"/>
                <a:gd name="connsiteX4" fmla="*/ 548402 w 751040"/>
                <a:gd name="connsiteY4" fmla="*/ 321735 h 331816"/>
                <a:gd name="connsiteX5" fmla="*/ 400765 w 751040"/>
                <a:gd name="connsiteY5" fmla="*/ 321735 h 331816"/>
                <a:gd name="connsiteX6" fmla="*/ 457915 w 751040"/>
                <a:gd name="connsiteY6" fmla="*/ 66940 h 331816"/>
                <a:gd name="connsiteX7" fmla="*/ 328613 w 751040"/>
                <a:gd name="connsiteY7" fmla="*/ 60328 h 331816"/>
                <a:gd name="connsiteX8" fmla="*/ 0 w 751040"/>
                <a:gd name="connsiteY8" fmla="*/ 0 h 331816"/>
                <a:gd name="connsiteX0" fmla="*/ 0 w 474815"/>
                <a:gd name="connsiteY0" fmla="*/ 0 h 367534"/>
                <a:gd name="connsiteX1" fmla="*/ 474815 w 474815"/>
                <a:gd name="connsiteY1" fmla="*/ 69056 h 367534"/>
                <a:gd name="connsiteX2" fmla="*/ 417664 w 474815"/>
                <a:gd name="connsiteY2" fmla="*/ 124621 h 367534"/>
                <a:gd name="connsiteX3" fmla="*/ 236459 w 474815"/>
                <a:gd name="connsiteY3" fmla="*/ 112184 h 367534"/>
                <a:gd name="connsiteX4" fmla="*/ 272177 w 474815"/>
                <a:gd name="connsiteY4" fmla="*/ 357453 h 367534"/>
                <a:gd name="connsiteX5" fmla="*/ 124540 w 474815"/>
                <a:gd name="connsiteY5" fmla="*/ 357453 h 367534"/>
                <a:gd name="connsiteX6" fmla="*/ 181690 w 474815"/>
                <a:gd name="connsiteY6" fmla="*/ 102658 h 367534"/>
                <a:gd name="connsiteX7" fmla="*/ 52388 w 474815"/>
                <a:gd name="connsiteY7" fmla="*/ 96046 h 367534"/>
                <a:gd name="connsiteX8" fmla="*/ 0 w 474815"/>
                <a:gd name="connsiteY8" fmla="*/ 0 h 367534"/>
                <a:gd name="connsiteX0" fmla="*/ 0 w 474815"/>
                <a:gd name="connsiteY0" fmla="*/ 0 h 367534"/>
                <a:gd name="connsiteX1" fmla="*/ 474815 w 474815"/>
                <a:gd name="connsiteY1" fmla="*/ 69056 h 367534"/>
                <a:gd name="connsiteX2" fmla="*/ 417664 w 474815"/>
                <a:gd name="connsiteY2" fmla="*/ 124621 h 367534"/>
                <a:gd name="connsiteX3" fmla="*/ 236459 w 474815"/>
                <a:gd name="connsiteY3" fmla="*/ 112184 h 367534"/>
                <a:gd name="connsiteX4" fmla="*/ 272177 w 474815"/>
                <a:gd name="connsiteY4" fmla="*/ 357453 h 367534"/>
                <a:gd name="connsiteX5" fmla="*/ 124540 w 474815"/>
                <a:gd name="connsiteY5" fmla="*/ 357453 h 367534"/>
                <a:gd name="connsiteX6" fmla="*/ 181690 w 474815"/>
                <a:gd name="connsiteY6" fmla="*/ 102658 h 367534"/>
                <a:gd name="connsiteX7" fmla="*/ 52388 w 474815"/>
                <a:gd name="connsiteY7" fmla="*/ 96046 h 367534"/>
                <a:gd name="connsiteX8" fmla="*/ 0 w 474815"/>
                <a:gd name="connsiteY8" fmla="*/ 0 h 367534"/>
                <a:gd name="connsiteX0" fmla="*/ 0 w 474815"/>
                <a:gd name="connsiteY0" fmla="*/ 0 h 367534"/>
                <a:gd name="connsiteX1" fmla="*/ 474815 w 474815"/>
                <a:gd name="connsiteY1" fmla="*/ 69056 h 367534"/>
                <a:gd name="connsiteX2" fmla="*/ 417664 w 474815"/>
                <a:gd name="connsiteY2" fmla="*/ 124621 h 367534"/>
                <a:gd name="connsiteX3" fmla="*/ 236459 w 474815"/>
                <a:gd name="connsiteY3" fmla="*/ 112184 h 367534"/>
                <a:gd name="connsiteX4" fmla="*/ 272177 w 474815"/>
                <a:gd name="connsiteY4" fmla="*/ 357453 h 367534"/>
                <a:gd name="connsiteX5" fmla="*/ 124540 w 474815"/>
                <a:gd name="connsiteY5" fmla="*/ 357453 h 367534"/>
                <a:gd name="connsiteX6" fmla="*/ 181690 w 474815"/>
                <a:gd name="connsiteY6" fmla="*/ 102658 h 367534"/>
                <a:gd name="connsiteX7" fmla="*/ 52388 w 474815"/>
                <a:gd name="connsiteY7" fmla="*/ 96046 h 367534"/>
                <a:gd name="connsiteX8" fmla="*/ 0 w 474815"/>
                <a:gd name="connsiteY8" fmla="*/ 0 h 367534"/>
                <a:gd name="connsiteX0" fmla="*/ 0 w 474815"/>
                <a:gd name="connsiteY0" fmla="*/ 0 h 367534"/>
                <a:gd name="connsiteX1" fmla="*/ 474815 w 474815"/>
                <a:gd name="connsiteY1" fmla="*/ 69056 h 367534"/>
                <a:gd name="connsiteX2" fmla="*/ 417664 w 474815"/>
                <a:gd name="connsiteY2" fmla="*/ 124621 h 367534"/>
                <a:gd name="connsiteX3" fmla="*/ 236459 w 474815"/>
                <a:gd name="connsiteY3" fmla="*/ 112184 h 367534"/>
                <a:gd name="connsiteX4" fmla="*/ 272177 w 474815"/>
                <a:gd name="connsiteY4" fmla="*/ 357453 h 367534"/>
                <a:gd name="connsiteX5" fmla="*/ 124540 w 474815"/>
                <a:gd name="connsiteY5" fmla="*/ 357453 h 367534"/>
                <a:gd name="connsiteX6" fmla="*/ 181690 w 474815"/>
                <a:gd name="connsiteY6" fmla="*/ 102658 h 367534"/>
                <a:gd name="connsiteX7" fmla="*/ 52388 w 474815"/>
                <a:gd name="connsiteY7" fmla="*/ 96046 h 367534"/>
                <a:gd name="connsiteX8" fmla="*/ 0 w 474815"/>
                <a:gd name="connsiteY8" fmla="*/ 0 h 367534"/>
                <a:gd name="connsiteX0" fmla="*/ 0 w 474815"/>
                <a:gd name="connsiteY0" fmla="*/ 0 h 367534"/>
                <a:gd name="connsiteX1" fmla="*/ 474815 w 474815"/>
                <a:gd name="connsiteY1" fmla="*/ 69056 h 367534"/>
                <a:gd name="connsiteX2" fmla="*/ 417664 w 474815"/>
                <a:gd name="connsiteY2" fmla="*/ 124621 h 367534"/>
                <a:gd name="connsiteX3" fmla="*/ 236459 w 474815"/>
                <a:gd name="connsiteY3" fmla="*/ 112184 h 367534"/>
                <a:gd name="connsiteX4" fmla="*/ 272177 w 474815"/>
                <a:gd name="connsiteY4" fmla="*/ 357453 h 367534"/>
                <a:gd name="connsiteX5" fmla="*/ 124540 w 474815"/>
                <a:gd name="connsiteY5" fmla="*/ 357453 h 367534"/>
                <a:gd name="connsiteX6" fmla="*/ 181690 w 474815"/>
                <a:gd name="connsiteY6" fmla="*/ 102658 h 367534"/>
                <a:gd name="connsiteX7" fmla="*/ 52388 w 474815"/>
                <a:gd name="connsiteY7" fmla="*/ 96046 h 367534"/>
                <a:gd name="connsiteX8" fmla="*/ 0 w 474815"/>
                <a:gd name="connsiteY8" fmla="*/ 0 h 367534"/>
                <a:gd name="connsiteX0" fmla="*/ 0 w 474815"/>
                <a:gd name="connsiteY0" fmla="*/ 0 h 367534"/>
                <a:gd name="connsiteX1" fmla="*/ 474815 w 474815"/>
                <a:gd name="connsiteY1" fmla="*/ 69056 h 367534"/>
                <a:gd name="connsiteX2" fmla="*/ 417664 w 474815"/>
                <a:gd name="connsiteY2" fmla="*/ 124621 h 367534"/>
                <a:gd name="connsiteX3" fmla="*/ 236459 w 474815"/>
                <a:gd name="connsiteY3" fmla="*/ 112184 h 367534"/>
                <a:gd name="connsiteX4" fmla="*/ 272177 w 474815"/>
                <a:gd name="connsiteY4" fmla="*/ 357453 h 367534"/>
                <a:gd name="connsiteX5" fmla="*/ 124540 w 474815"/>
                <a:gd name="connsiteY5" fmla="*/ 357453 h 367534"/>
                <a:gd name="connsiteX6" fmla="*/ 181690 w 474815"/>
                <a:gd name="connsiteY6" fmla="*/ 102658 h 367534"/>
                <a:gd name="connsiteX7" fmla="*/ 52388 w 474815"/>
                <a:gd name="connsiteY7" fmla="*/ 96046 h 367534"/>
                <a:gd name="connsiteX8" fmla="*/ 0 w 474815"/>
                <a:gd name="connsiteY8" fmla="*/ 0 h 367534"/>
                <a:gd name="connsiteX0" fmla="*/ 0 w 474815"/>
                <a:gd name="connsiteY0" fmla="*/ 0 h 367534"/>
                <a:gd name="connsiteX1" fmla="*/ 474815 w 474815"/>
                <a:gd name="connsiteY1" fmla="*/ 69056 h 367534"/>
                <a:gd name="connsiteX2" fmla="*/ 417664 w 474815"/>
                <a:gd name="connsiteY2" fmla="*/ 124621 h 367534"/>
                <a:gd name="connsiteX3" fmla="*/ 236459 w 474815"/>
                <a:gd name="connsiteY3" fmla="*/ 112184 h 367534"/>
                <a:gd name="connsiteX4" fmla="*/ 272177 w 474815"/>
                <a:gd name="connsiteY4" fmla="*/ 357453 h 367534"/>
                <a:gd name="connsiteX5" fmla="*/ 124540 w 474815"/>
                <a:gd name="connsiteY5" fmla="*/ 357453 h 367534"/>
                <a:gd name="connsiteX6" fmla="*/ 181690 w 474815"/>
                <a:gd name="connsiteY6" fmla="*/ 102658 h 367534"/>
                <a:gd name="connsiteX7" fmla="*/ 52388 w 474815"/>
                <a:gd name="connsiteY7" fmla="*/ 96046 h 367534"/>
                <a:gd name="connsiteX8" fmla="*/ 0 w 474815"/>
                <a:gd name="connsiteY8" fmla="*/ 0 h 367534"/>
                <a:gd name="connsiteX0" fmla="*/ 0 w 474815"/>
                <a:gd name="connsiteY0" fmla="*/ 0 h 367817"/>
                <a:gd name="connsiteX1" fmla="*/ 474815 w 474815"/>
                <a:gd name="connsiteY1" fmla="*/ 69056 h 367817"/>
                <a:gd name="connsiteX2" fmla="*/ 417664 w 474815"/>
                <a:gd name="connsiteY2" fmla="*/ 124621 h 367817"/>
                <a:gd name="connsiteX3" fmla="*/ 236459 w 474815"/>
                <a:gd name="connsiteY3" fmla="*/ 112184 h 367817"/>
                <a:gd name="connsiteX4" fmla="*/ 281702 w 474815"/>
                <a:gd name="connsiteY4" fmla="*/ 359834 h 367817"/>
                <a:gd name="connsiteX5" fmla="*/ 124540 w 474815"/>
                <a:gd name="connsiteY5" fmla="*/ 357453 h 367817"/>
                <a:gd name="connsiteX6" fmla="*/ 181690 w 474815"/>
                <a:gd name="connsiteY6" fmla="*/ 102658 h 367817"/>
                <a:gd name="connsiteX7" fmla="*/ 52388 w 474815"/>
                <a:gd name="connsiteY7" fmla="*/ 96046 h 367817"/>
                <a:gd name="connsiteX8" fmla="*/ 0 w 474815"/>
                <a:gd name="connsiteY8" fmla="*/ 0 h 367817"/>
                <a:gd name="connsiteX0" fmla="*/ 0 w 474815"/>
                <a:gd name="connsiteY0" fmla="*/ 0 h 367817"/>
                <a:gd name="connsiteX1" fmla="*/ 474815 w 474815"/>
                <a:gd name="connsiteY1" fmla="*/ 69056 h 367817"/>
                <a:gd name="connsiteX2" fmla="*/ 417664 w 474815"/>
                <a:gd name="connsiteY2" fmla="*/ 124621 h 367817"/>
                <a:gd name="connsiteX3" fmla="*/ 236459 w 474815"/>
                <a:gd name="connsiteY3" fmla="*/ 112184 h 367817"/>
                <a:gd name="connsiteX4" fmla="*/ 281702 w 474815"/>
                <a:gd name="connsiteY4" fmla="*/ 359834 h 367817"/>
                <a:gd name="connsiteX5" fmla="*/ 124540 w 474815"/>
                <a:gd name="connsiteY5" fmla="*/ 357453 h 367817"/>
                <a:gd name="connsiteX6" fmla="*/ 181690 w 474815"/>
                <a:gd name="connsiteY6" fmla="*/ 102658 h 367817"/>
                <a:gd name="connsiteX7" fmla="*/ 52388 w 474815"/>
                <a:gd name="connsiteY7" fmla="*/ 96046 h 367817"/>
                <a:gd name="connsiteX8" fmla="*/ 0 w 474815"/>
                <a:gd name="connsiteY8" fmla="*/ 0 h 367817"/>
                <a:gd name="connsiteX0" fmla="*/ 0 w 474815"/>
                <a:gd name="connsiteY0" fmla="*/ 0 h 367817"/>
                <a:gd name="connsiteX1" fmla="*/ 474815 w 474815"/>
                <a:gd name="connsiteY1" fmla="*/ 69056 h 367817"/>
                <a:gd name="connsiteX2" fmla="*/ 417664 w 474815"/>
                <a:gd name="connsiteY2" fmla="*/ 124621 h 367817"/>
                <a:gd name="connsiteX3" fmla="*/ 236459 w 474815"/>
                <a:gd name="connsiteY3" fmla="*/ 112184 h 367817"/>
                <a:gd name="connsiteX4" fmla="*/ 281702 w 474815"/>
                <a:gd name="connsiteY4" fmla="*/ 359834 h 367817"/>
                <a:gd name="connsiteX5" fmla="*/ 124540 w 474815"/>
                <a:gd name="connsiteY5" fmla="*/ 357453 h 367817"/>
                <a:gd name="connsiteX6" fmla="*/ 181690 w 474815"/>
                <a:gd name="connsiteY6" fmla="*/ 102658 h 367817"/>
                <a:gd name="connsiteX7" fmla="*/ 52388 w 474815"/>
                <a:gd name="connsiteY7" fmla="*/ 96046 h 367817"/>
                <a:gd name="connsiteX8" fmla="*/ 0 w 474815"/>
                <a:gd name="connsiteY8" fmla="*/ 0 h 367817"/>
                <a:gd name="connsiteX0" fmla="*/ 0 w 474815"/>
                <a:gd name="connsiteY0" fmla="*/ 0 h 367817"/>
                <a:gd name="connsiteX1" fmla="*/ 474815 w 474815"/>
                <a:gd name="connsiteY1" fmla="*/ 69056 h 367817"/>
                <a:gd name="connsiteX2" fmla="*/ 417664 w 474815"/>
                <a:gd name="connsiteY2" fmla="*/ 124621 h 367817"/>
                <a:gd name="connsiteX3" fmla="*/ 236459 w 474815"/>
                <a:gd name="connsiteY3" fmla="*/ 112184 h 367817"/>
                <a:gd name="connsiteX4" fmla="*/ 281702 w 474815"/>
                <a:gd name="connsiteY4" fmla="*/ 359834 h 367817"/>
                <a:gd name="connsiteX5" fmla="*/ 124540 w 474815"/>
                <a:gd name="connsiteY5" fmla="*/ 357453 h 367817"/>
                <a:gd name="connsiteX6" fmla="*/ 181690 w 474815"/>
                <a:gd name="connsiteY6" fmla="*/ 102658 h 367817"/>
                <a:gd name="connsiteX7" fmla="*/ 52388 w 474815"/>
                <a:gd name="connsiteY7" fmla="*/ 96046 h 367817"/>
                <a:gd name="connsiteX8" fmla="*/ 0 w 474815"/>
                <a:gd name="connsiteY8" fmla="*/ 0 h 367817"/>
                <a:gd name="connsiteX0" fmla="*/ 0 w 474815"/>
                <a:gd name="connsiteY0" fmla="*/ 0 h 367817"/>
                <a:gd name="connsiteX1" fmla="*/ 474815 w 474815"/>
                <a:gd name="connsiteY1" fmla="*/ 69056 h 367817"/>
                <a:gd name="connsiteX2" fmla="*/ 417664 w 474815"/>
                <a:gd name="connsiteY2" fmla="*/ 124621 h 367817"/>
                <a:gd name="connsiteX3" fmla="*/ 229315 w 474815"/>
                <a:gd name="connsiteY3" fmla="*/ 112184 h 367817"/>
                <a:gd name="connsiteX4" fmla="*/ 281702 w 474815"/>
                <a:gd name="connsiteY4" fmla="*/ 359834 h 367817"/>
                <a:gd name="connsiteX5" fmla="*/ 124540 w 474815"/>
                <a:gd name="connsiteY5" fmla="*/ 357453 h 367817"/>
                <a:gd name="connsiteX6" fmla="*/ 181690 w 474815"/>
                <a:gd name="connsiteY6" fmla="*/ 102658 h 367817"/>
                <a:gd name="connsiteX7" fmla="*/ 52388 w 474815"/>
                <a:gd name="connsiteY7" fmla="*/ 96046 h 367817"/>
                <a:gd name="connsiteX8" fmla="*/ 0 w 474815"/>
                <a:gd name="connsiteY8" fmla="*/ 0 h 367817"/>
                <a:gd name="connsiteX0" fmla="*/ 0 w 474815"/>
                <a:gd name="connsiteY0" fmla="*/ 0 h 367817"/>
                <a:gd name="connsiteX1" fmla="*/ 474815 w 474815"/>
                <a:gd name="connsiteY1" fmla="*/ 69056 h 367817"/>
                <a:gd name="connsiteX2" fmla="*/ 417664 w 474815"/>
                <a:gd name="connsiteY2" fmla="*/ 124621 h 367817"/>
                <a:gd name="connsiteX3" fmla="*/ 229315 w 474815"/>
                <a:gd name="connsiteY3" fmla="*/ 112184 h 367817"/>
                <a:gd name="connsiteX4" fmla="*/ 281702 w 474815"/>
                <a:gd name="connsiteY4" fmla="*/ 359834 h 367817"/>
                <a:gd name="connsiteX5" fmla="*/ 124540 w 474815"/>
                <a:gd name="connsiteY5" fmla="*/ 357453 h 367817"/>
                <a:gd name="connsiteX6" fmla="*/ 181690 w 474815"/>
                <a:gd name="connsiteY6" fmla="*/ 102658 h 367817"/>
                <a:gd name="connsiteX7" fmla="*/ 52388 w 474815"/>
                <a:gd name="connsiteY7" fmla="*/ 96046 h 367817"/>
                <a:gd name="connsiteX8" fmla="*/ 0 w 474815"/>
                <a:gd name="connsiteY8" fmla="*/ 0 h 367817"/>
                <a:gd name="connsiteX0" fmla="*/ 0 w 474815"/>
                <a:gd name="connsiteY0" fmla="*/ 0 h 373245"/>
                <a:gd name="connsiteX1" fmla="*/ 474815 w 474815"/>
                <a:gd name="connsiteY1" fmla="*/ 69056 h 373245"/>
                <a:gd name="connsiteX2" fmla="*/ 417664 w 474815"/>
                <a:gd name="connsiteY2" fmla="*/ 124621 h 373245"/>
                <a:gd name="connsiteX3" fmla="*/ 229315 w 474815"/>
                <a:gd name="connsiteY3" fmla="*/ 112184 h 373245"/>
                <a:gd name="connsiteX4" fmla="*/ 281702 w 474815"/>
                <a:gd name="connsiteY4" fmla="*/ 359834 h 373245"/>
                <a:gd name="connsiteX5" fmla="*/ 124540 w 474815"/>
                <a:gd name="connsiteY5" fmla="*/ 357453 h 373245"/>
                <a:gd name="connsiteX6" fmla="*/ 181690 w 474815"/>
                <a:gd name="connsiteY6" fmla="*/ 102658 h 373245"/>
                <a:gd name="connsiteX7" fmla="*/ 52388 w 474815"/>
                <a:gd name="connsiteY7" fmla="*/ 96046 h 373245"/>
                <a:gd name="connsiteX8" fmla="*/ 0 w 474815"/>
                <a:gd name="connsiteY8" fmla="*/ 0 h 373245"/>
                <a:gd name="connsiteX0" fmla="*/ 0 w 474815"/>
                <a:gd name="connsiteY0" fmla="*/ 0 h 371534"/>
                <a:gd name="connsiteX1" fmla="*/ 474815 w 474815"/>
                <a:gd name="connsiteY1" fmla="*/ 69056 h 371534"/>
                <a:gd name="connsiteX2" fmla="*/ 417664 w 474815"/>
                <a:gd name="connsiteY2" fmla="*/ 124621 h 371534"/>
                <a:gd name="connsiteX3" fmla="*/ 229315 w 474815"/>
                <a:gd name="connsiteY3" fmla="*/ 112184 h 371534"/>
                <a:gd name="connsiteX4" fmla="*/ 281702 w 474815"/>
                <a:gd name="connsiteY4" fmla="*/ 359834 h 371534"/>
                <a:gd name="connsiteX5" fmla="*/ 229315 w 474815"/>
                <a:gd name="connsiteY5" fmla="*/ 355072 h 371534"/>
                <a:gd name="connsiteX6" fmla="*/ 181690 w 474815"/>
                <a:gd name="connsiteY6" fmla="*/ 102658 h 371534"/>
                <a:gd name="connsiteX7" fmla="*/ 52388 w 474815"/>
                <a:gd name="connsiteY7" fmla="*/ 96046 h 371534"/>
                <a:gd name="connsiteX8" fmla="*/ 0 w 474815"/>
                <a:gd name="connsiteY8" fmla="*/ 0 h 371534"/>
                <a:gd name="connsiteX0" fmla="*/ 0 w 474815"/>
                <a:gd name="connsiteY0" fmla="*/ 0 h 359834"/>
                <a:gd name="connsiteX1" fmla="*/ 474815 w 474815"/>
                <a:gd name="connsiteY1" fmla="*/ 69056 h 359834"/>
                <a:gd name="connsiteX2" fmla="*/ 417664 w 474815"/>
                <a:gd name="connsiteY2" fmla="*/ 124621 h 359834"/>
                <a:gd name="connsiteX3" fmla="*/ 229315 w 474815"/>
                <a:gd name="connsiteY3" fmla="*/ 112184 h 359834"/>
                <a:gd name="connsiteX4" fmla="*/ 281702 w 474815"/>
                <a:gd name="connsiteY4" fmla="*/ 359834 h 359834"/>
                <a:gd name="connsiteX5" fmla="*/ 229315 w 474815"/>
                <a:gd name="connsiteY5" fmla="*/ 355072 h 359834"/>
                <a:gd name="connsiteX6" fmla="*/ 181690 w 474815"/>
                <a:gd name="connsiteY6" fmla="*/ 102658 h 359834"/>
                <a:gd name="connsiteX7" fmla="*/ 52388 w 474815"/>
                <a:gd name="connsiteY7" fmla="*/ 96046 h 359834"/>
                <a:gd name="connsiteX8" fmla="*/ 0 w 474815"/>
                <a:gd name="connsiteY8" fmla="*/ 0 h 359834"/>
                <a:gd name="connsiteX0" fmla="*/ 0 w 474815"/>
                <a:gd name="connsiteY0" fmla="*/ 0 h 360293"/>
                <a:gd name="connsiteX1" fmla="*/ 474815 w 474815"/>
                <a:gd name="connsiteY1" fmla="*/ 69056 h 360293"/>
                <a:gd name="connsiteX2" fmla="*/ 417664 w 474815"/>
                <a:gd name="connsiteY2" fmla="*/ 124621 h 360293"/>
                <a:gd name="connsiteX3" fmla="*/ 229315 w 474815"/>
                <a:gd name="connsiteY3" fmla="*/ 112184 h 360293"/>
                <a:gd name="connsiteX4" fmla="*/ 281702 w 474815"/>
                <a:gd name="connsiteY4" fmla="*/ 359834 h 360293"/>
                <a:gd name="connsiteX5" fmla="*/ 243603 w 474815"/>
                <a:gd name="connsiteY5" fmla="*/ 359835 h 360293"/>
                <a:gd name="connsiteX6" fmla="*/ 181690 w 474815"/>
                <a:gd name="connsiteY6" fmla="*/ 102658 h 360293"/>
                <a:gd name="connsiteX7" fmla="*/ 52388 w 474815"/>
                <a:gd name="connsiteY7" fmla="*/ 96046 h 360293"/>
                <a:gd name="connsiteX8" fmla="*/ 0 w 474815"/>
                <a:gd name="connsiteY8" fmla="*/ 0 h 360293"/>
                <a:gd name="connsiteX0" fmla="*/ 0 w 474815"/>
                <a:gd name="connsiteY0" fmla="*/ 0 h 360123"/>
                <a:gd name="connsiteX1" fmla="*/ 474815 w 474815"/>
                <a:gd name="connsiteY1" fmla="*/ 69056 h 360123"/>
                <a:gd name="connsiteX2" fmla="*/ 417664 w 474815"/>
                <a:gd name="connsiteY2" fmla="*/ 124621 h 360123"/>
                <a:gd name="connsiteX3" fmla="*/ 229315 w 474815"/>
                <a:gd name="connsiteY3" fmla="*/ 112184 h 360123"/>
                <a:gd name="connsiteX4" fmla="*/ 279321 w 474815"/>
                <a:gd name="connsiteY4" fmla="*/ 357452 h 360123"/>
                <a:gd name="connsiteX5" fmla="*/ 243603 w 474815"/>
                <a:gd name="connsiteY5" fmla="*/ 359835 h 360123"/>
                <a:gd name="connsiteX6" fmla="*/ 181690 w 474815"/>
                <a:gd name="connsiteY6" fmla="*/ 102658 h 360123"/>
                <a:gd name="connsiteX7" fmla="*/ 52388 w 474815"/>
                <a:gd name="connsiteY7" fmla="*/ 96046 h 360123"/>
                <a:gd name="connsiteX8" fmla="*/ 0 w 474815"/>
                <a:gd name="connsiteY8" fmla="*/ 0 h 360123"/>
                <a:gd name="connsiteX0" fmla="*/ 0 w 474815"/>
                <a:gd name="connsiteY0" fmla="*/ 0 h 360123"/>
                <a:gd name="connsiteX1" fmla="*/ 474815 w 474815"/>
                <a:gd name="connsiteY1" fmla="*/ 69056 h 360123"/>
                <a:gd name="connsiteX2" fmla="*/ 417664 w 474815"/>
                <a:gd name="connsiteY2" fmla="*/ 124621 h 360123"/>
                <a:gd name="connsiteX3" fmla="*/ 229315 w 474815"/>
                <a:gd name="connsiteY3" fmla="*/ 112184 h 360123"/>
                <a:gd name="connsiteX4" fmla="*/ 279321 w 474815"/>
                <a:gd name="connsiteY4" fmla="*/ 357452 h 360123"/>
                <a:gd name="connsiteX5" fmla="*/ 243603 w 474815"/>
                <a:gd name="connsiteY5" fmla="*/ 359835 h 360123"/>
                <a:gd name="connsiteX6" fmla="*/ 181690 w 474815"/>
                <a:gd name="connsiteY6" fmla="*/ 102658 h 360123"/>
                <a:gd name="connsiteX7" fmla="*/ 52388 w 474815"/>
                <a:gd name="connsiteY7" fmla="*/ 96046 h 360123"/>
                <a:gd name="connsiteX8" fmla="*/ 0 w 474815"/>
                <a:gd name="connsiteY8" fmla="*/ 0 h 360123"/>
                <a:gd name="connsiteX0" fmla="*/ 0 w 474815"/>
                <a:gd name="connsiteY0" fmla="*/ 0 h 360123"/>
                <a:gd name="connsiteX1" fmla="*/ 474815 w 474815"/>
                <a:gd name="connsiteY1" fmla="*/ 69056 h 360123"/>
                <a:gd name="connsiteX2" fmla="*/ 417664 w 474815"/>
                <a:gd name="connsiteY2" fmla="*/ 124621 h 360123"/>
                <a:gd name="connsiteX3" fmla="*/ 229315 w 474815"/>
                <a:gd name="connsiteY3" fmla="*/ 112184 h 360123"/>
                <a:gd name="connsiteX4" fmla="*/ 279321 w 474815"/>
                <a:gd name="connsiteY4" fmla="*/ 357452 h 360123"/>
                <a:gd name="connsiteX5" fmla="*/ 243603 w 474815"/>
                <a:gd name="connsiteY5" fmla="*/ 359835 h 360123"/>
                <a:gd name="connsiteX6" fmla="*/ 181690 w 474815"/>
                <a:gd name="connsiteY6" fmla="*/ 102658 h 360123"/>
                <a:gd name="connsiteX7" fmla="*/ 52388 w 474815"/>
                <a:gd name="connsiteY7" fmla="*/ 96046 h 360123"/>
                <a:gd name="connsiteX8" fmla="*/ 0 w 474815"/>
                <a:gd name="connsiteY8" fmla="*/ 0 h 360123"/>
                <a:gd name="connsiteX0" fmla="*/ 0 w 474815"/>
                <a:gd name="connsiteY0" fmla="*/ 0 h 359972"/>
                <a:gd name="connsiteX1" fmla="*/ 474815 w 474815"/>
                <a:gd name="connsiteY1" fmla="*/ 69056 h 359972"/>
                <a:gd name="connsiteX2" fmla="*/ 417664 w 474815"/>
                <a:gd name="connsiteY2" fmla="*/ 124621 h 359972"/>
                <a:gd name="connsiteX3" fmla="*/ 229315 w 474815"/>
                <a:gd name="connsiteY3" fmla="*/ 112184 h 359972"/>
                <a:gd name="connsiteX4" fmla="*/ 322184 w 474815"/>
                <a:gd name="connsiteY4" fmla="*/ 350308 h 359972"/>
                <a:gd name="connsiteX5" fmla="*/ 243603 w 474815"/>
                <a:gd name="connsiteY5" fmla="*/ 359835 h 359972"/>
                <a:gd name="connsiteX6" fmla="*/ 181690 w 474815"/>
                <a:gd name="connsiteY6" fmla="*/ 102658 h 359972"/>
                <a:gd name="connsiteX7" fmla="*/ 52388 w 474815"/>
                <a:gd name="connsiteY7" fmla="*/ 96046 h 359972"/>
                <a:gd name="connsiteX8" fmla="*/ 0 w 474815"/>
                <a:gd name="connsiteY8" fmla="*/ 0 h 359972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322184 w 474815"/>
                <a:gd name="connsiteY4" fmla="*/ 350308 h 359835"/>
                <a:gd name="connsiteX5" fmla="*/ 243603 w 474815"/>
                <a:gd name="connsiteY5" fmla="*/ 359835 h 359835"/>
                <a:gd name="connsiteX6" fmla="*/ 181690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81690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81690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81690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98359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98359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98359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98359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  <a:gd name="connsiteX0" fmla="*/ 0 w 474815"/>
                <a:gd name="connsiteY0" fmla="*/ 0 h 359835"/>
                <a:gd name="connsiteX1" fmla="*/ 474815 w 474815"/>
                <a:gd name="connsiteY1" fmla="*/ 69056 h 359835"/>
                <a:gd name="connsiteX2" fmla="*/ 417664 w 474815"/>
                <a:gd name="connsiteY2" fmla="*/ 124621 h 359835"/>
                <a:gd name="connsiteX3" fmla="*/ 229315 w 474815"/>
                <a:gd name="connsiteY3" fmla="*/ 112184 h 359835"/>
                <a:gd name="connsiteX4" fmla="*/ 279321 w 474815"/>
                <a:gd name="connsiteY4" fmla="*/ 355070 h 359835"/>
                <a:gd name="connsiteX5" fmla="*/ 243603 w 474815"/>
                <a:gd name="connsiteY5" fmla="*/ 359835 h 359835"/>
                <a:gd name="connsiteX6" fmla="*/ 198359 w 474815"/>
                <a:gd name="connsiteY6" fmla="*/ 102658 h 359835"/>
                <a:gd name="connsiteX7" fmla="*/ 52388 w 474815"/>
                <a:gd name="connsiteY7" fmla="*/ 96046 h 359835"/>
                <a:gd name="connsiteX8" fmla="*/ 0 w 474815"/>
                <a:gd name="connsiteY8" fmla="*/ 0 h 359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74815" h="359835">
                  <a:moveTo>
                    <a:pt x="0" y="0"/>
                  </a:moveTo>
                  <a:lnTo>
                    <a:pt x="474815" y="69056"/>
                  </a:lnTo>
                  <a:lnTo>
                    <a:pt x="417664" y="124621"/>
                  </a:lnTo>
                  <a:cubicBezTo>
                    <a:pt x="295349" y="114125"/>
                    <a:pt x="337342" y="120299"/>
                    <a:pt x="229315" y="112184"/>
                  </a:cubicBezTo>
                  <a:cubicBezTo>
                    <a:pt x="253127" y="217752"/>
                    <a:pt x="253128" y="251882"/>
                    <a:pt x="279321" y="355070"/>
                  </a:cubicBezTo>
                  <a:cubicBezTo>
                    <a:pt x="243602" y="353482"/>
                    <a:pt x="267416" y="354279"/>
                    <a:pt x="243603" y="359835"/>
                  </a:cubicBezTo>
                  <a:cubicBezTo>
                    <a:pt x="226140" y="274903"/>
                    <a:pt x="215823" y="187590"/>
                    <a:pt x="198359" y="102658"/>
                  </a:cubicBezTo>
                  <a:lnTo>
                    <a:pt x="52388" y="96046"/>
                  </a:lnTo>
                  <a:cubicBezTo>
                    <a:pt x="15875" y="90225"/>
                    <a:pt x="795" y="51065"/>
                    <a:pt x="0" y="0"/>
                  </a:cubicBezTo>
                  <a:close/>
                </a:path>
              </a:pathLst>
            </a:custGeom>
            <a:solidFill>
              <a:srgbClr val="0C183B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0" name="Прямоугольник 596"/>
            <p:cNvSpPr/>
            <p:nvPr/>
          </p:nvSpPr>
          <p:spPr>
            <a:xfrm>
              <a:off x="-2844995" y="2606753"/>
              <a:ext cx="182744" cy="235836"/>
            </a:xfrm>
            <a:custGeom>
              <a:avLst/>
              <a:gdLst>
                <a:gd name="connsiteX0" fmla="*/ 0 w 146249"/>
                <a:gd name="connsiteY0" fmla="*/ 0 h 219807"/>
                <a:gd name="connsiteX1" fmla="*/ 146249 w 146249"/>
                <a:gd name="connsiteY1" fmla="*/ 0 h 219807"/>
                <a:gd name="connsiteX2" fmla="*/ 146249 w 146249"/>
                <a:gd name="connsiteY2" fmla="*/ 219807 h 219807"/>
                <a:gd name="connsiteX3" fmla="*/ 0 w 146249"/>
                <a:gd name="connsiteY3" fmla="*/ 219807 h 219807"/>
                <a:gd name="connsiteX4" fmla="*/ 0 w 146249"/>
                <a:gd name="connsiteY4" fmla="*/ 0 h 219807"/>
                <a:gd name="connsiteX0" fmla="*/ 7143 w 146249"/>
                <a:gd name="connsiteY0" fmla="*/ 0 h 231713"/>
                <a:gd name="connsiteX1" fmla="*/ 146249 w 146249"/>
                <a:gd name="connsiteY1" fmla="*/ 11906 h 231713"/>
                <a:gd name="connsiteX2" fmla="*/ 146249 w 146249"/>
                <a:gd name="connsiteY2" fmla="*/ 231713 h 231713"/>
                <a:gd name="connsiteX3" fmla="*/ 0 w 146249"/>
                <a:gd name="connsiteY3" fmla="*/ 231713 h 231713"/>
                <a:gd name="connsiteX4" fmla="*/ 7143 w 146249"/>
                <a:gd name="connsiteY4" fmla="*/ 0 h 231713"/>
                <a:gd name="connsiteX0" fmla="*/ 7143 w 186730"/>
                <a:gd name="connsiteY0" fmla="*/ 0 h 236476"/>
                <a:gd name="connsiteX1" fmla="*/ 146249 w 186730"/>
                <a:gd name="connsiteY1" fmla="*/ 11906 h 236476"/>
                <a:gd name="connsiteX2" fmla="*/ 186730 w 186730"/>
                <a:gd name="connsiteY2" fmla="*/ 236476 h 236476"/>
                <a:gd name="connsiteX3" fmla="*/ 0 w 186730"/>
                <a:gd name="connsiteY3" fmla="*/ 231713 h 236476"/>
                <a:gd name="connsiteX4" fmla="*/ 7143 w 186730"/>
                <a:gd name="connsiteY4" fmla="*/ 0 h 236476"/>
                <a:gd name="connsiteX0" fmla="*/ 0 w 179587"/>
                <a:gd name="connsiteY0" fmla="*/ 0 h 236476"/>
                <a:gd name="connsiteX1" fmla="*/ 139106 w 179587"/>
                <a:gd name="connsiteY1" fmla="*/ 11906 h 236476"/>
                <a:gd name="connsiteX2" fmla="*/ 179587 w 179587"/>
                <a:gd name="connsiteY2" fmla="*/ 236476 h 236476"/>
                <a:gd name="connsiteX3" fmla="*/ 0 w 179587"/>
                <a:gd name="connsiteY3" fmla="*/ 0 h 236476"/>
                <a:gd name="connsiteX0" fmla="*/ 0 w 179587"/>
                <a:gd name="connsiteY0" fmla="*/ 0 h 236476"/>
                <a:gd name="connsiteX1" fmla="*/ 139106 w 179587"/>
                <a:gd name="connsiteY1" fmla="*/ 11906 h 236476"/>
                <a:gd name="connsiteX2" fmla="*/ 179587 w 179587"/>
                <a:gd name="connsiteY2" fmla="*/ 236476 h 236476"/>
                <a:gd name="connsiteX3" fmla="*/ 0 w 179587"/>
                <a:gd name="connsiteY3" fmla="*/ 0 h 236476"/>
                <a:gd name="connsiteX0" fmla="*/ 1482 w 181069"/>
                <a:gd name="connsiteY0" fmla="*/ 0 h 236476"/>
                <a:gd name="connsiteX1" fmla="*/ 140588 w 181069"/>
                <a:gd name="connsiteY1" fmla="*/ 11906 h 236476"/>
                <a:gd name="connsiteX2" fmla="*/ 181069 w 181069"/>
                <a:gd name="connsiteY2" fmla="*/ 236476 h 236476"/>
                <a:gd name="connsiteX3" fmla="*/ 1482 w 181069"/>
                <a:gd name="connsiteY3" fmla="*/ 0 h 236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1069" h="236476">
                  <a:moveTo>
                    <a:pt x="1482" y="0"/>
                  </a:moveTo>
                  <a:lnTo>
                    <a:pt x="140588" y="11906"/>
                  </a:lnTo>
                  <a:lnTo>
                    <a:pt x="181069" y="236476"/>
                  </a:lnTo>
                  <a:cubicBezTo>
                    <a:pt x="4525" y="207658"/>
                    <a:pt x="-5331" y="90732"/>
                    <a:pt x="1482" y="0"/>
                  </a:cubicBezTo>
                  <a:close/>
                </a:path>
              </a:pathLst>
            </a:custGeom>
            <a:solidFill>
              <a:srgbClr val="0C183B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1" name="Прямоугольник 596"/>
            <p:cNvSpPr/>
            <p:nvPr/>
          </p:nvSpPr>
          <p:spPr>
            <a:xfrm>
              <a:off x="-2601333" y="2615490"/>
              <a:ext cx="139236" cy="200892"/>
            </a:xfrm>
            <a:custGeom>
              <a:avLst/>
              <a:gdLst>
                <a:gd name="connsiteX0" fmla="*/ 0 w 146249"/>
                <a:gd name="connsiteY0" fmla="*/ 0 h 219807"/>
                <a:gd name="connsiteX1" fmla="*/ 146249 w 146249"/>
                <a:gd name="connsiteY1" fmla="*/ 0 h 219807"/>
                <a:gd name="connsiteX2" fmla="*/ 146249 w 146249"/>
                <a:gd name="connsiteY2" fmla="*/ 219807 h 219807"/>
                <a:gd name="connsiteX3" fmla="*/ 0 w 146249"/>
                <a:gd name="connsiteY3" fmla="*/ 219807 h 219807"/>
                <a:gd name="connsiteX4" fmla="*/ 0 w 146249"/>
                <a:gd name="connsiteY4" fmla="*/ 0 h 219807"/>
                <a:gd name="connsiteX0" fmla="*/ 7143 w 146249"/>
                <a:gd name="connsiteY0" fmla="*/ 0 h 231713"/>
                <a:gd name="connsiteX1" fmla="*/ 146249 w 146249"/>
                <a:gd name="connsiteY1" fmla="*/ 11906 h 231713"/>
                <a:gd name="connsiteX2" fmla="*/ 146249 w 146249"/>
                <a:gd name="connsiteY2" fmla="*/ 231713 h 231713"/>
                <a:gd name="connsiteX3" fmla="*/ 0 w 146249"/>
                <a:gd name="connsiteY3" fmla="*/ 231713 h 231713"/>
                <a:gd name="connsiteX4" fmla="*/ 7143 w 146249"/>
                <a:gd name="connsiteY4" fmla="*/ 0 h 231713"/>
                <a:gd name="connsiteX0" fmla="*/ 7143 w 186730"/>
                <a:gd name="connsiteY0" fmla="*/ 0 h 236476"/>
                <a:gd name="connsiteX1" fmla="*/ 146249 w 186730"/>
                <a:gd name="connsiteY1" fmla="*/ 11906 h 236476"/>
                <a:gd name="connsiteX2" fmla="*/ 186730 w 186730"/>
                <a:gd name="connsiteY2" fmla="*/ 236476 h 236476"/>
                <a:gd name="connsiteX3" fmla="*/ 0 w 186730"/>
                <a:gd name="connsiteY3" fmla="*/ 231713 h 236476"/>
                <a:gd name="connsiteX4" fmla="*/ 7143 w 186730"/>
                <a:gd name="connsiteY4" fmla="*/ 0 h 236476"/>
                <a:gd name="connsiteX0" fmla="*/ 0 w 179587"/>
                <a:gd name="connsiteY0" fmla="*/ 0 h 236476"/>
                <a:gd name="connsiteX1" fmla="*/ 139106 w 179587"/>
                <a:gd name="connsiteY1" fmla="*/ 11906 h 236476"/>
                <a:gd name="connsiteX2" fmla="*/ 179587 w 179587"/>
                <a:gd name="connsiteY2" fmla="*/ 236476 h 236476"/>
                <a:gd name="connsiteX3" fmla="*/ 0 w 179587"/>
                <a:gd name="connsiteY3" fmla="*/ 0 h 236476"/>
                <a:gd name="connsiteX0" fmla="*/ 0 w 179587"/>
                <a:gd name="connsiteY0" fmla="*/ 0 h 236476"/>
                <a:gd name="connsiteX1" fmla="*/ 139106 w 179587"/>
                <a:gd name="connsiteY1" fmla="*/ 11906 h 236476"/>
                <a:gd name="connsiteX2" fmla="*/ 179587 w 179587"/>
                <a:gd name="connsiteY2" fmla="*/ 236476 h 236476"/>
                <a:gd name="connsiteX3" fmla="*/ 0 w 179587"/>
                <a:gd name="connsiteY3" fmla="*/ 0 h 236476"/>
                <a:gd name="connsiteX0" fmla="*/ 1482 w 181069"/>
                <a:gd name="connsiteY0" fmla="*/ 0 h 236476"/>
                <a:gd name="connsiteX1" fmla="*/ 140588 w 181069"/>
                <a:gd name="connsiteY1" fmla="*/ 11906 h 236476"/>
                <a:gd name="connsiteX2" fmla="*/ 181069 w 181069"/>
                <a:gd name="connsiteY2" fmla="*/ 236476 h 236476"/>
                <a:gd name="connsiteX3" fmla="*/ 1482 w 181069"/>
                <a:gd name="connsiteY3" fmla="*/ 0 h 236476"/>
                <a:gd name="connsiteX0" fmla="*/ 43893 w 182999"/>
                <a:gd name="connsiteY0" fmla="*/ 0 h 195995"/>
                <a:gd name="connsiteX1" fmla="*/ 182999 w 182999"/>
                <a:gd name="connsiteY1" fmla="*/ 11906 h 195995"/>
                <a:gd name="connsiteX2" fmla="*/ 97274 w 182999"/>
                <a:gd name="connsiteY2" fmla="*/ 195995 h 195995"/>
                <a:gd name="connsiteX3" fmla="*/ 43893 w 182999"/>
                <a:gd name="connsiteY3" fmla="*/ 0 h 195995"/>
                <a:gd name="connsiteX0" fmla="*/ 43893 w 182999"/>
                <a:gd name="connsiteY0" fmla="*/ 0 h 195995"/>
                <a:gd name="connsiteX1" fmla="*/ 182999 w 182999"/>
                <a:gd name="connsiteY1" fmla="*/ 11906 h 195995"/>
                <a:gd name="connsiteX2" fmla="*/ 97274 w 182999"/>
                <a:gd name="connsiteY2" fmla="*/ 195995 h 195995"/>
                <a:gd name="connsiteX3" fmla="*/ 43893 w 182999"/>
                <a:gd name="connsiteY3" fmla="*/ 0 h 195995"/>
                <a:gd name="connsiteX0" fmla="*/ 34787 w 173893"/>
                <a:gd name="connsiteY0" fmla="*/ 0 h 195995"/>
                <a:gd name="connsiteX1" fmla="*/ 173893 w 173893"/>
                <a:gd name="connsiteY1" fmla="*/ 11906 h 195995"/>
                <a:gd name="connsiteX2" fmla="*/ 88168 w 173893"/>
                <a:gd name="connsiteY2" fmla="*/ 195995 h 195995"/>
                <a:gd name="connsiteX3" fmla="*/ 34787 w 173893"/>
                <a:gd name="connsiteY3" fmla="*/ 0 h 195995"/>
                <a:gd name="connsiteX0" fmla="*/ 0 w 139106"/>
                <a:gd name="connsiteY0" fmla="*/ 0 h 195995"/>
                <a:gd name="connsiteX1" fmla="*/ 139106 w 139106"/>
                <a:gd name="connsiteY1" fmla="*/ 11906 h 195995"/>
                <a:gd name="connsiteX2" fmla="*/ 53381 w 139106"/>
                <a:gd name="connsiteY2" fmla="*/ 195995 h 195995"/>
                <a:gd name="connsiteX3" fmla="*/ 0 w 139106"/>
                <a:gd name="connsiteY3" fmla="*/ 0 h 195995"/>
                <a:gd name="connsiteX0" fmla="*/ 0 w 139106"/>
                <a:gd name="connsiteY0" fmla="*/ 0 h 200757"/>
                <a:gd name="connsiteX1" fmla="*/ 139106 w 139106"/>
                <a:gd name="connsiteY1" fmla="*/ 11906 h 200757"/>
                <a:gd name="connsiteX2" fmla="*/ 53381 w 139106"/>
                <a:gd name="connsiteY2" fmla="*/ 200757 h 200757"/>
                <a:gd name="connsiteX3" fmla="*/ 0 w 139106"/>
                <a:gd name="connsiteY3" fmla="*/ 0 h 200757"/>
                <a:gd name="connsiteX0" fmla="*/ 0 w 139106"/>
                <a:gd name="connsiteY0" fmla="*/ 0 h 200757"/>
                <a:gd name="connsiteX1" fmla="*/ 139106 w 139106"/>
                <a:gd name="connsiteY1" fmla="*/ 11906 h 200757"/>
                <a:gd name="connsiteX2" fmla="*/ 53381 w 139106"/>
                <a:gd name="connsiteY2" fmla="*/ 200757 h 200757"/>
                <a:gd name="connsiteX3" fmla="*/ 0 w 139106"/>
                <a:gd name="connsiteY3" fmla="*/ 0 h 200757"/>
                <a:gd name="connsiteX0" fmla="*/ 0 w 139106"/>
                <a:gd name="connsiteY0" fmla="*/ 0 h 207901"/>
                <a:gd name="connsiteX1" fmla="*/ 139106 w 139106"/>
                <a:gd name="connsiteY1" fmla="*/ 11906 h 207901"/>
                <a:gd name="connsiteX2" fmla="*/ 39093 w 139106"/>
                <a:gd name="connsiteY2" fmla="*/ 207901 h 207901"/>
                <a:gd name="connsiteX3" fmla="*/ 0 w 139106"/>
                <a:gd name="connsiteY3" fmla="*/ 0 h 207901"/>
                <a:gd name="connsiteX0" fmla="*/ 0 w 139106"/>
                <a:gd name="connsiteY0" fmla="*/ 0 h 207901"/>
                <a:gd name="connsiteX1" fmla="*/ 139106 w 139106"/>
                <a:gd name="connsiteY1" fmla="*/ 11906 h 207901"/>
                <a:gd name="connsiteX2" fmla="*/ 39093 w 139106"/>
                <a:gd name="connsiteY2" fmla="*/ 207901 h 207901"/>
                <a:gd name="connsiteX3" fmla="*/ 0 w 139106"/>
                <a:gd name="connsiteY3" fmla="*/ 0 h 207901"/>
                <a:gd name="connsiteX0" fmla="*/ 0 w 139106"/>
                <a:gd name="connsiteY0" fmla="*/ 0 h 207901"/>
                <a:gd name="connsiteX1" fmla="*/ 139106 w 139106"/>
                <a:gd name="connsiteY1" fmla="*/ 11906 h 207901"/>
                <a:gd name="connsiteX2" fmla="*/ 43856 w 139106"/>
                <a:gd name="connsiteY2" fmla="*/ 207901 h 207901"/>
                <a:gd name="connsiteX3" fmla="*/ 0 w 139106"/>
                <a:gd name="connsiteY3" fmla="*/ 0 h 207901"/>
                <a:gd name="connsiteX0" fmla="*/ 0 w 139106"/>
                <a:gd name="connsiteY0" fmla="*/ 0 h 207901"/>
                <a:gd name="connsiteX1" fmla="*/ 139106 w 139106"/>
                <a:gd name="connsiteY1" fmla="*/ 11906 h 207901"/>
                <a:gd name="connsiteX2" fmla="*/ 43856 w 139106"/>
                <a:gd name="connsiteY2" fmla="*/ 207901 h 207901"/>
                <a:gd name="connsiteX3" fmla="*/ 0 w 139106"/>
                <a:gd name="connsiteY3" fmla="*/ 0 h 207901"/>
                <a:gd name="connsiteX0" fmla="*/ 0 w 140092"/>
                <a:gd name="connsiteY0" fmla="*/ 0 h 207901"/>
                <a:gd name="connsiteX1" fmla="*/ 139106 w 140092"/>
                <a:gd name="connsiteY1" fmla="*/ 11906 h 207901"/>
                <a:gd name="connsiteX2" fmla="*/ 43856 w 140092"/>
                <a:gd name="connsiteY2" fmla="*/ 207901 h 207901"/>
                <a:gd name="connsiteX3" fmla="*/ 0 w 140092"/>
                <a:gd name="connsiteY3" fmla="*/ 0 h 207901"/>
                <a:gd name="connsiteX0" fmla="*/ 0 w 140210"/>
                <a:gd name="connsiteY0" fmla="*/ 0 h 198376"/>
                <a:gd name="connsiteX1" fmla="*/ 139106 w 140210"/>
                <a:gd name="connsiteY1" fmla="*/ 11906 h 198376"/>
                <a:gd name="connsiteX2" fmla="*/ 46237 w 140210"/>
                <a:gd name="connsiteY2" fmla="*/ 198376 h 198376"/>
                <a:gd name="connsiteX3" fmla="*/ 0 w 140210"/>
                <a:gd name="connsiteY3" fmla="*/ 0 h 198376"/>
                <a:gd name="connsiteX0" fmla="*/ 0 w 139848"/>
                <a:gd name="connsiteY0" fmla="*/ 0 h 198376"/>
                <a:gd name="connsiteX1" fmla="*/ 139106 w 139848"/>
                <a:gd name="connsiteY1" fmla="*/ 11906 h 198376"/>
                <a:gd name="connsiteX2" fmla="*/ 46237 w 139848"/>
                <a:gd name="connsiteY2" fmla="*/ 198376 h 198376"/>
                <a:gd name="connsiteX3" fmla="*/ 0 w 139848"/>
                <a:gd name="connsiteY3" fmla="*/ 0 h 198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9848" h="198376">
                  <a:moveTo>
                    <a:pt x="0" y="0"/>
                  </a:moveTo>
                  <a:lnTo>
                    <a:pt x="139106" y="11906"/>
                  </a:lnTo>
                  <a:cubicBezTo>
                    <a:pt x="143868" y="75650"/>
                    <a:pt x="127200" y="146538"/>
                    <a:pt x="46237" y="198376"/>
                  </a:cubicBezTo>
                  <a:cubicBezTo>
                    <a:pt x="29237" y="100502"/>
                    <a:pt x="17000" y="102637"/>
                    <a:pt x="0" y="0"/>
                  </a:cubicBezTo>
                  <a:close/>
                </a:path>
              </a:pathLst>
            </a:custGeom>
            <a:solidFill>
              <a:srgbClr val="0C183B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2" name="Прямоугольник 597"/>
            <p:cNvSpPr/>
            <p:nvPr/>
          </p:nvSpPr>
          <p:spPr>
            <a:xfrm>
              <a:off x="-3149576" y="2842588"/>
              <a:ext cx="861523" cy="1214100"/>
            </a:xfrm>
            <a:custGeom>
              <a:avLst/>
              <a:gdLst>
                <a:gd name="connsiteX0" fmla="*/ 0 w 355569"/>
                <a:gd name="connsiteY0" fmla="*/ 0 h 651218"/>
                <a:gd name="connsiteX1" fmla="*/ 355569 w 355569"/>
                <a:gd name="connsiteY1" fmla="*/ 0 h 651218"/>
                <a:gd name="connsiteX2" fmla="*/ 355569 w 355569"/>
                <a:gd name="connsiteY2" fmla="*/ 651218 h 651218"/>
                <a:gd name="connsiteX3" fmla="*/ 0 w 355569"/>
                <a:gd name="connsiteY3" fmla="*/ 651218 h 651218"/>
                <a:gd name="connsiteX4" fmla="*/ 0 w 355569"/>
                <a:gd name="connsiteY4" fmla="*/ 0 h 651218"/>
                <a:gd name="connsiteX0" fmla="*/ 0 w 453200"/>
                <a:gd name="connsiteY0" fmla="*/ 4763 h 655981"/>
                <a:gd name="connsiteX1" fmla="*/ 453200 w 453200"/>
                <a:gd name="connsiteY1" fmla="*/ 0 h 655981"/>
                <a:gd name="connsiteX2" fmla="*/ 355569 w 453200"/>
                <a:gd name="connsiteY2" fmla="*/ 655981 h 655981"/>
                <a:gd name="connsiteX3" fmla="*/ 0 w 453200"/>
                <a:gd name="connsiteY3" fmla="*/ 655981 h 655981"/>
                <a:gd name="connsiteX4" fmla="*/ 0 w 453200"/>
                <a:gd name="connsiteY4" fmla="*/ 4763 h 655981"/>
                <a:gd name="connsiteX0" fmla="*/ 0 w 465046"/>
                <a:gd name="connsiteY0" fmla="*/ 4763 h 655981"/>
                <a:gd name="connsiteX1" fmla="*/ 453200 w 465046"/>
                <a:gd name="connsiteY1" fmla="*/ 0 h 655981"/>
                <a:gd name="connsiteX2" fmla="*/ 463374 w 465046"/>
                <a:gd name="connsiteY2" fmla="*/ 112400 h 655981"/>
                <a:gd name="connsiteX3" fmla="*/ 355569 w 465046"/>
                <a:gd name="connsiteY3" fmla="*/ 655981 h 655981"/>
                <a:gd name="connsiteX4" fmla="*/ 0 w 465046"/>
                <a:gd name="connsiteY4" fmla="*/ 655981 h 655981"/>
                <a:gd name="connsiteX5" fmla="*/ 0 w 465046"/>
                <a:gd name="connsiteY5" fmla="*/ 4763 h 655981"/>
                <a:gd name="connsiteX0" fmla="*/ 0 w 583929"/>
                <a:gd name="connsiteY0" fmla="*/ 4763 h 655981"/>
                <a:gd name="connsiteX1" fmla="*/ 453200 w 583929"/>
                <a:gd name="connsiteY1" fmla="*/ 0 h 655981"/>
                <a:gd name="connsiteX2" fmla="*/ 463374 w 583929"/>
                <a:gd name="connsiteY2" fmla="*/ 112400 h 655981"/>
                <a:gd name="connsiteX3" fmla="*/ 582437 w 583929"/>
                <a:gd name="connsiteY3" fmla="*/ 260038 h 655981"/>
                <a:gd name="connsiteX4" fmla="*/ 355569 w 583929"/>
                <a:gd name="connsiteY4" fmla="*/ 655981 h 655981"/>
                <a:gd name="connsiteX5" fmla="*/ 0 w 583929"/>
                <a:gd name="connsiteY5" fmla="*/ 655981 h 655981"/>
                <a:gd name="connsiteX6" fmla="*/ 0 w 583929"/>
                <a:gd name="connsiteY6" fmla="*/ 4763 h 655981"/>
                <a:gd name="connsiteX0" fmla="*/ 0 w 842073"/>
                <a:gd name="connsiteY0" fmla="*/ 4763 h 655981"/>
                <a:gd name="connsiteX1" fmla="*/ 453200 w 842073"/>
                <a:gd name="connsiteY1" fmla="*/ 0 h 655981"/>
                <a:gd name="connsiteX2" fmla="*/ 463374 w 842073"/>
                <a:gd name="connsiteY2" fmla="*/ 112400 h 655981"/>
                <a:gd name="connsiteX3" fmla="*/ 582437 w 842073"/>
                <a:gd name="connsiteY3" fmla="*/ 260038 h 655981"/>
                <a:gd name="connsiteX4" fmla="*/ 837230 w 842073"/>
                <a:gd name="connsiteY4" fmla="*/ 338619 h 655981"/>
                <a:gd name="connsiteX5" fmla="*/ 355569 w 842073"/>
                <a:gd name="connsiteY5" fmla="*/ 655981 h 655981"/>
                <a:gd name="connsiteX6" fmla="*/ 0 w 842073"/>
                <a:gd name="connsiteY6" fmla="*/ 655981 h 655981"/>
                <a:gd name="connsiteX7" fmla="*/ 0 w 842073"/>
                <a:gd name="connsiteY7" fmla="*/ 4763 h 655981"/>
                <a:gd name="connsiteX0" fmla="*/ 0 w 842073"/>
                <a:gd name="connsiteY0" fmla="*/ 4763 h 655981"/>
                <a:gd name="connsiteX1" fmla="*/ 453200 w 842073"/>
                <a:gd name="connsiteY1" fmla="*/ 0 h 655981"/>
                <a:gd name="connsiteX2" fmla="*/ 463374 w 842073"/>
                <a:gd name="connsiteY2" fmla="*/ 112400 h 655981"/>
                <a:gd name="connsiteX3" fmla="*/ 582437 w 842073"/>
                <a:gd name="connsiteY3" fmla="*/ 260038 h 655981"/>
                <a:gd name="connsiteX4" fmla="*/ 837230 w 842073"/>
                <a:gd name="connsiteY4" fmla="*/ 338619 h 655981"/>
                <a:gd name="connsiteX5" fmla="*/ 801512 w 842073"/>
                <a:gd name="connsiteY5" fmla="*/ 450538 h 655981"/>
                <a:gd name="connsiteX6" fmla="*/ 355569 w 842073"/>
                <a:gd name="connsiteY6" fmla="*/ 655981 h 655981"/>
                <a:gd name="connsiteX7" fmla="*/ 0 w 842073"/>
                <a:gd name="connsiteY7" fmla="*/ 655981 h 655981"/>
                <a:gd name="connsiteX8" fmla="*/ 0 w 842073"/>
                <a:gd name="connsiteY8" fmla="*/ 4763 h 655981"/>
                <a:gd name="connsiteX0" fmla="*/ 0 w 842073"/>
                <a:gd name="connsiteY0" fmla="*/ 4763 h 655981"/>
                <a:gd name="connsiteX1" fmla="*/ 453200 w 842073"/>
                <a:gd name="connsiteY1" fmla="*/ 0 h 655981"/>
                <a:gd name="connsiteX2" fmla="*/ 463374 w 842073"/>
                <a:gd name="connsiteY2" fmla="*/ 112400 h 655981"/>
                <a:gd name="connsiteX3" fmla="*/ 582437 w 842073"/>
                <a:gd name="connsiteY3" fmla="*/ 260038 h 655981"/>
                <a:gd name="connsiteX4" fmla="*/ 837230 w 842073"/>
                <a:gd name="connsiteY4" fmla="*/ 338619 h 655981"/>
                <a:gd name="connsiteX5" fmla="*/ 801512 w 842073"/>
                <a:gd name="connsiteY5" fmla="*/ 450538 h 655981"/>
                <a:gd name="connsiteX6" fmla="*/ 515762 w 842073"/>
                <a:gd name="connsiteY6" fmla="*/ 376719 h 655981"/>
                <a:gd name="connsiteX7" fmla="*/ 355569 w 842073"/>
                <a:gd name="connsiteY7" fmla="*/ 655981 h 655981"/>
                <a:gd name="connsiteX8" fmla="*/ 0 w 842073"/>
                <a:gd name="connsiteY8" fmla="*/ 655981 h 655981"/>
                <a:gd name="connsiteX9" fmla="*/ 0 w 842073"/>
                <a:gd name="connsiteY9" fmla="*/ 4763 h 655981"/>
                <a:gd name="connsiteX0" fmla="*/ 0 w 842073"/>
                <a:gd name="connsiteY0" fmla="*/ 4763 h 655981"/>
                <a:gd name="connsiteX1" fmla="*/ 453200 w 842073"/>
                <a:gd name="connsiteY1" fmla="*/ 0 h 655981"/>
                <a:gd name="connsiteX2" fmla="*/ 463374 w 842073"/>
                <a:gd name="connsiteY2" fmla="*/ 112400 h 655981"/>
                <a:gd name="connsiteX3" fmla="*/ 582437 w 842073"/>
                <a:gd name="connsiteY3" fmla="*/ 260038 h 655981"/>
                <a:gd name="connsiteX4" fmla="*/ 837230 w 842073"/>
                <a:gd name="connsiteY4" fmla="*/ 338619 h 655981"/>
                <a:gd name="connsiteX5" fmla="*/ 801512 w 842073"/>
                <a:gd name="connsiteY5" fmla="*/ 450538 h 655981"/>
                <a:gd name="connsiteX6" fmla="*/ 515762 w 842073"/>
                <a:gd name="connsiteY6" fmla="*/ 376719 h 655981"/>
                <a:gd name="connsiteX7" fmla="*/ 303830 w 842073"/>
                <a:gd name="connsiteY7" fmla="*/ 131450 h 655981"/>
                <a:gd name="connsiteX8" fmla="*/ 355569 w 842073"/>
                <a:gd name="connsiteY8" fmla="*/ 655981 h 655981"/>
                <a:gd name="connsiteX9" fmla="*/ 0 w 842073"/>
                <a:gd name="connsiteY9" fmla="*/ 655981 h 655981"/>
                <a:gd name="connsiteX10" fmla="*/ 0 w 842073"/>
                <a:gd name="connsiteY10" fmla="*/ 4763 h 655981"/>
                <a:gd name="connsiteX0" fmla="*/ 0 w 842073"/>
                <a:gd name="connsiteY0" fmla="*/ 4763 h 655981"/>
                <a:gd name="connsiteX1" fmla="*/ 453200 w 842073"/>
                <a:gd name="connsiteY1" fmla="*/ 0 h 655981"/>
                <a:gd name="connsiteX2" fmla="*/ 463374 w 842073"/>
                <a:gd name="connsiteY2" fmla="*/ 112400 h 655981"/>
                <a:gd name="connsiteX3" fmla="*/ 582437 w 842073"/>
                <a:gd name="connsiteY3" fmla="*/ 260038 h 655981"/>
                <a:gd name="connsiteX4" fmla="*/ 837230 w 842073"/>
                <a:gd name="connsiteY4" fmla="*/ 338619 h 655981"/>
                <a:gd name="connsiteX5" fmla="*/ 801512 w 842073"/>
                <a:gd name="connsiteY5" fmla="*/ 450538 h 655981"/>
                <a:gd name="connsiteX6" fmla="*/ 515762 w 842073"/>
                <a:gd name="connsiteY6" fmla="*/ 376719 h 655981"/>
                <a:gd name="connsiteX7" fmla="*/ 303830 w 842073"/>
                <a:gd name="connsiteY7" fmla="*/ 131450 h 655981"/>
                <a:gd name="connsiteX8" fmla="*/ 372887 w 842073"/>
                <a:gd name="connsiteY8" fmla="*/ 257656 h 655981"/>
                <a:gd name="connsiteX9" fmla="*/ 355569 w 842073"/>
                <a:gd name="connsiteY9" fmla="*/ 655981 h 655981"/>
                <a:gd name="connsiteX10" fmla="*/ 0 w 842073"/>
                <a:gd name="connsiteY10" fmla="*/ 655981 h 655981"/>
                <a:gd name="connsiteX11" fmla="*/ 0 w 842073"/>
                <a:gd name="connsiteY11" fmla="*/ 4763 h 655981"/>
                <a:gd name="connsiteX0" fmla="*/ 0 w 842073"/>
                <a:gd name="connsiteY0" fmla="*/ 4763 h 655981"/>
                <a:gd name="connsiteX1" fmla="*/ 453200 w 842073"/>
                <a:gd name="connsiteY1" fmla="*/ 0 h 655981"/>
                <a:gd name="connsiteX2" fmla="*/ 463374 w 842073"/>
                <a:gd name="connsiteY2" fmla="*/ 112400 h 655981"/>
                <a:gd name="connsiteX3" fmla="*/ 582437 w 842073"/>
                <a:gd name="connsiteY3" fmla="*/ 260038 h 655981"/>
                <a:gd name="connsiteX4" fmla="*/ 837230 w 842073"/>
                <a:gd name="connsiteY4" fmla="*/ 338619 h 655981"/>
                <a:gd name="connsiteX5" fmla="*/ 801512 w 842073"/>
                <a:gd name="connsiteY5" fmla="*/ 450538 h 655981"/>
                <a:gd name="connsiteX6" fmla="*/ 515762 w 842073"/>
                <a:gd name="connsiteY6" fmla="*/ 376719 h 655981"/>
                <a:gd name="connsiteX7" fmla="*/ 303830 w 842073"/>
                <a:gd name="connsiteY7" fmla="*/ 131450 h 655981"/>
                <a:gd name="connsiteX8" fmla="*/ 372887 w 842073"/>
                <a:gd name="connsiteY8" fmla="*/ 257656 h 655981"/>
                <a:gd name="connsiteX9" fmla="*/ 257938 w 842073"/>
                <a:gd name="connsiteY9" fmla="*/ 486912 h 655981"/>
                <a:gd name="connsiteX10" fmla="*/ 0 w 842073"/>
                <a:gd name="connsiteY10" fmla="*/ 655981 h 655981"/>
                <a:gd name="connsiteX11" fmla="*/ 0 w 842073"/>
                <a:gd name="connsiteY11" fmla="*/ 4763 h 655981"/>
                <a:gd name="connsiteX0" fmla="*/ 0 w 842073"/>
                <a:gd name="connsiteY0" fmla="*/ 4763 h 1076806"/>
                <a:gd name="connsiteX1" fmla="*/ 453200 w 842073"/>
                <a:gd name="connsiteY1" fmla="*/ 0 h 1076806"/>
                <a:gd name="connsiteX2" fmla="*/ 463374 w 842073"/>
                <a:gd name="connsiteY2" fmla="*/ 112400 h 1076806"/>
                <a:gd name="connsiteX3" fmla="*/ 582437 w 842073"/>
                <a:gd name="connsiteY3" fmla="*/ 260038 h 1076806"/>
                <a:gd name="connsiteX4" fmla="*/ 837230 w 842073"/>
                <a:gd name="connsiteY4" fmla="*/ 338619 h 1076806"/>
                <a:gd name="connsiteX5" fmla="*/ 801512 w 842073"/>
                <a:gd name="connsiteY5" fmla="*/ 450538 h 1076806"/>
                <a:gd name="connsiteX6" fmla="*/ 515762 w 842073"/>
                <a:gd name="connsiteY6" fmla="*/ 376719 h 1076806"/>
                <a:gd name="connsiteX7" fmla="*/ 303830 w 842073"/>
                <a:gd name="connsiteY7" fmla="*/ 131450 h 1076806"/>
                <a:gd name="connsiteX8" fmla="*/ 372887 w 842073"/>
                <a:gd name="connsiteY8" fmla="*/ 257656 h 1076806"/>
                <a:gd name="connsiteX9" fmla="*/ 257938 w 842073"/>
                <a:gd name="connsiteY9" fmla="*/ 486912 h 1076806"/>
                <a:gd name="connsiteX10" fmla="*/ 456230 w 842073"/>
                <a:gd name="connsiteY10" fmla="*/ 1076806 h 1076806"/>
                <a:gd name="connsiteX11" fmla="*/ 0 w 842073"/>
                <a:gd name="connsiteY11" fmla="*/ 655981 h 1076806"/>
                <a:gd name="connsiteX12" fmla="*/ 0 w 842073"/>
                <a:gd name="connsiteY12" fmla="*/ 4763 h 1076806"/>
                <a:gd name="connsiteX0" fmla="*/ 0 w 842073"/>
                <a:gd name="connsiteY0" fmla="*/ 4763 h 1124877"/>
                <a:gd name="connsiteX1" fmla="*/ 453200 w 842073"/>
                <a:gd name="connsiteY1" fmla="*/ 0 h 1124877"/>
                <a:gd name="connsiteX2" fmla="*/ 463374 w 842073"/>
                <a:gd name="connsiteY2" fmla="*/ 112400 h 1124877"/>
                <a:gd name="connsiteX3" fmla="*/ 582437 w 842073"/>
                <a:gd name="connsiteY3" fmla="*/ 260038 h 1124877"/>
                <a:gd name="connsiteX4" fmla="*/ 837230 w 842073"/>
                <a:gd name="connsiteY4" fmla="*/ 338619 h 1124877"/>
                <a:gd name="connsiteX5" fmla="*/ 801512 w 842073"/>
                <a:gd name="connsiteY5" fmla="*/ 450538 h 1124877"/>
                <a:gd name="connsiteX6" fmla="*/ 515762 w 842073"/>
                <a:gd name="connsiteY6" fmla="*/ 376719 h 1124877"/>
                <a:gd name="connsiteX7" fmla="*/ 303830 w 842073"/>
                <a:gd name="connsiteY7" fmla="*/ 131450 h 1124877"/>
                <a:gd name="connsiteX8" fmla="*/ 372887 w 842073"/>
                <a:gd name="connsiteY8" fmla="*/ 257656 h 1124877"/>
                <a:gd name="connsiteX9" fmla="*/ 257938 w 842073"/>
                <a:gd name="connsiteY9" fmla="*/ 486912 h 1124877"/>
                <a:gd name="connsiteX10" fmla="*/ 456230 w 842073"/>
                <a:gd name="connsiteY10" fmla="*/ 1076806 h 1124877"/>
                <a:gd name="connsiteX11" fmla="*/ 299068 w 842073"/>
                <a:gd name="connsiteY11" fmla="*/ 1110143 h 1124877"/>
                <a:gd name="connsiteX12" fmla="*/ 0 w 842073"/>
                <a:gd name="connsiteY12" fmla="*/ 655981 h 1124877"/>
                <a:gd name="connsiteX13" fmla="*/ 0 w 842073"/>
                <a:gd name="connsiteY13" fmla="*/ 4763 h 1124877"/>
                <a:gd name="connsiteX0" fmla="*/ 0 w 842073"/>
                <a:gd name="connsiteY0" fmla="*/ 4763 h 1124877"/>
                <a:gd name="connsiteX1" fmla="*/ 453200 w 842073"/>
                <a:gd name="connsiteY1" fmla="*/ 0 h 1124877"/>
                <a:gd name="connsiteX2" fmla="*/ 463374 w 842073"/>
                <a:gd name="connsiteY2" fmla="*/ 112400 h 1124877"/>
                <a:gd name="connsiteX3" fmla="*/ 582437 w 842073"/>
                <a:gd name="connsiteY3" fmla="*/ 260038 h 1124877"/>
                <a:gd name="connsiteX4" fmla="*/ 837230 w 842073"/>
                <a:gd name="connsiteY4" fmla="*/ 338619 h 1124877"/>
                <a:gd name="connsiteX5" fmla="*/ 801512 w 842073"/>
                <a:gd name="connsiteY5" fmla="*/ 450538 h 1124877"/>
                <a:gd name="connsiteX6" fmla="*/ 515762 w 842073"/>
                <a:gd name="connsiteY6" fmla="*/ 376719 h 1124877"/>
                <a:gd name="connsiteX7" fmla="*/ 303830 w 842073"/>
                <a:gd name="connsiteY7" fmla="*/ 131450 h 1124877"/>
                <a:gd name="connsiteX8" fmla="*/ 372887 w 842073"/>
                <a:gd name="connsiteY8" fmla="*/ 257656 h 1124877"/>
                <a:gd name="connsiteX9" fmla="*/ 257938 w 842073"/>
                <a:gd name="connsiteY9" fmla="*/ 486912 h 1124877"/>
                <a:gd name="connsiteX10" fmla="*/ 456230 w 842073"/>
                <a:gd name="connsiteY10" fmla="*/ 1076806 h 1124877"/>
                <a:gd name="connsiteX11" fmla="*/ 299068 w 842073"/>
                <a:gd name="connsiteY11" fmla="*/ 1110143 h 1124877"/>
                <a:gd name="connsiteX12" fmla="*/ 16668 w 842073"/>
                <a:gd name="connsiteY12" fmla="*/ 427381 h 1124877"/>
                <a:gd name="connsiteX13" fmla="*/ 0 w 842073"/>
                <a:gd name="connsiteY13" fmla="*/ 4763 h 1124877"/>
                <a:gd name="connsiteX0" fmla="*/ 214313 w 825405"/>
                <a:gd name="connsiteY0" fmla="*/ 0 h 1162977"/>
                <a:gd name="connsiteX1" fmla="*/ 436532 w 825405"/>
                <a:gd name="connsiteY1" fmla="*/ 38100 h 1162977"/>
                <a:gd name="connsiteX2" fmla="*/ 446706 w 825405"/>
                <a:gd name="connsiteY2" fmla="*/ 150500 h 1162977"/>
                <a:gd name="connsiteX3" fmla="*/ 565769 w 825405"/>
                <a:gd name="connsiteY3" fmla="*/ 298138 h 1162977"/>
                <a:gd name="connsiteX4" fmla="*/ 820562 w 825405"/>
                <a:gd name="connsiteY4" fmla="*/ 376719 h 1162977"/>
                <a:gd name="connsiteX5" fmla="*/ 784844 w 825405"/>
                <a:gd name="connsiteY5" fmla="*/ 488638 h 1162977"/>
                <a:gd name="connsiteX6" fmla="*/ 499094 w 825405"/>
                <a:gd name="connsiteY6" fmla="*/ 414819 h 1162977"/>
                <a:gd name="connsiteX7" fmla="*/ 287162 w 825405"/>
                <a:gd name="connsiteY7" fmla="*/ 169550 h 1162977"/>
                <a:gd name="connsiteX8" fmla="*/ 356219 w 825405"/>
                <a:gd name="connsiteY8" fmla="*/ 295756 h 1162977"/>
                <a:gd name="connsiteX9" fmla="*/ 241270 w 825405"/>
                <a:gd name="connsiteY9" fmla="*/ 525012 h 1162977"/>
                <a:gd name="connsiteX10" fmla="*/ 439562 w 825405"/>
                <a:gd name="connsiteY10" fmla="*/ 1114906 h 1162977"/>
                <a:gd name="connsiteX11" fmla="*/ 282400 w 825405"/>
                <a:gd name="connsiteY11" fmla="*/ 1148243 h 1162977"/>
                <a:gd name="connsiteX12" fmla="*/ 0 w 825405"/>
                <a:gd name="connsiteY12" fmla="*/ 465481 h 1162977"/>
                <a:gd name="connsiteX13" fmla="*/ 214313 w 825405"/>
                <a:gd name="connsiteY13" fmla="*/ 0 h 1162977"/>
                <a:gd name="connsiteX0" fmla="*/ 214313 w 825405"/>
                <a:gd name="connsiteY0" fmla="*/ 35994 h 1198971"/>
                <a:gd name="connsiteX1" fmla="*/ 436532 w 825405"/>
                <a:gd name="connsiteY1" fmla="*/ 74094 h 1198971"/>
                <a:gd name="connsiteX2" fmla="*/ 446706 w 825405"/>
                <a:gd name="connsiteY2" fmla="*/ 186494 h 1198971"/>
                <a:gd name="connsiteX3" fmla="*/ 565769 w 825405"/>
                <a:gd name="connsiteY3" fmla="*/ 334132 h 1198971"/>
                <a:gd name="connsiteX4" fmla="*/ 820562 w 825405"/>
                <a:gd name="connsiteY4" fmla="*/ 412713 h 1198971"/>
                <a:gd name="connsiteX5" fmla="*/ 784844 w 825405"/>
                <a:gd name="connsiteY5" fmla="*/ 524632 h 1198971"/>
                <a:gd name="connsiteX6" fmla="*/ 499094 w 825405"/>
                <a:gd name="connsiteY6" fmla="*/ 450813 h 1198971"/>
                <a:gd name="connsiteX7" fmla="*/ 287162 w 825405"/>
                <a:gd name="connsiteY7" fmla="*/ 205544 h 1198971"/>
                <a:gd name="connsiteX8" fmla="*/ 356219 w 825405"/>
                <a:gd name="connsiteY8" fmla="*/ 331750 h 1198971"/>
                <a:gd name="connsiteX9" fmla="*/ 241270 w 825405"/>
                <a:gd name="connsiteY9" fmla="*/ 561006 h 1198971"/>
                <a:gd name="connsiteX10" fmla="*/ 439562 w 825405"/>
                <a:gd name="connsiteY10" fmla="*/ 1150900 h 1198971"/>
                <a:gd name="connsiteX11" fmla="*/ 282400 w 825405"/>
                <a:gd name="connsiteY11" fmla="*/ 1184237 h 1198971"/>
                <a:gd name="connsiteX12" fmla="*/ 0 w 825405"/>
                <a:gd name="connsiteY12" fmla="*/ 501475 h 1198971"/>
                <a:gd name="connsiteX13" fmla="*/ 214313 w 825405"/>
                <a:gd name="connsiteY13" fmla="*/ 35994 h 1198971"/>
                <a:gd name="connsiteX0" fmla="*/ 214313 w 825405"/>
                <a:gd name="connsiteY0" fmla="*/ 40854 h 1203831"/>
                <a:gd name="connsiteX1" fmla="*/ 436532 w 825405"/>
                <a:gd name="connsiteY1" fmla="*/ 78954 h 1203831"/>
                <a:gd name="connsiteX2" fmla="*/ 446706 w 825405"/>
                <a:gd name="connsiteY2" fmla="*/ 191354 h 1203831"/>
                <a:gd name="connsiteX3" fmla="*/ 565769 w 825405"/>
                <a:gd name="connsiteY3" fmla="*/ 338992 h 1203831"/>
                <a:gd name="connsiteX4" fmla="*/ 820562 w 825405"/>
                <a:gd name="connsiteY4" fmla="*/ 417573 h 1203831"/>
                <a:gd name="connsiteX5" fmla="*/ 784844 w 825405"/>
                <a:gd name="connsiteY5" fmla="*/ 529492 h 1203831"/>
                <a:gd name="connsiteX6" fmla="*/ 499094 w 825405"/>
                <a:gd name="connsiteY6" fmla="*/ 455673 h 1203831"/>
                <a:gd name="connsiteX7" fmla="*/ 287162 w 825405"/>
                <a:gd name="connsiteY7" fmla="*/ 210404 h 1203831"/>
                <a:gd name="connsiteX8" fmla="*/ 356219 w 825405"/>
                <a:gd name="connsiteY8" fmla="*/ 336610 h 1203831"/>
                <a:gd name="connsiteX9" fmla="*/ 241270 w 825405"/>
                <a:gd name="connsiteY9" fmla="*/ 565866 h 1203831"/>
                <a:gd name="connsiteX10" fmla="*/ 439562 w 825405"/>
                <a:gd name="connsiteY10" fmla="*/ 1155760 h 1203831"/>
                <a:gd name="connsiteX11" fmla="*/ 282400 w 825405"/>
                <a:gd name="connsiteY11" fmla="*/ 1189097 h 1203831"/>
                <a:gd name="connsiteX12" fmla="*/ 0 w 825405"/>
                <a:gd name="connsiteY12" fmla="*/ 506335 h 1203831"/>
                <a:gd name="connsiteX13" fmla="*/ 214313 w 825405"/>
                <a:gd name="connsiteY13" fmla="*/ 40854 h 1203831"/>
                <a:gd name="connsiteX0" fmla="*/ 214313 w 825405"/>
                <a:gd name="connsiteY0" fmla="*/ 38744 h 1201721"/>
                <a:gd name="connsiteX1" fmla="*/ 436532 w 825405"/>
                <a:gd name="connsiteY1" fmla="*/ 76844 h 1201721"/>
                <a:gd name="connsiteX2" fmla="*/ 446706 w 825405"/>
                <a:gd name="connsiteY2" fmla="*/ 189244 h 1201721"/>
                <a:gd name="connsiteX3" fmla="*/ 565769 w 825405"/>
                <a:gd name="connsiteY3" fmla="*/ 336882 h 1201721"/>
                <a:gd name="connsiteX4" fmla="*/ 820562 w 825405"/>
                <a:gd name="connsiteY4" fmla="*/ 415463 h 1201721"/>
                <a:gd name="connsiteX5" fmla="*/ 784844 w 825405"/>
                <a:gd name="connsiteY5" fmla="*/ 527382 h 1201721"/>
                <a:gd name="connsiteX6" fmla="*/ 499094 w 825405"/>
                <a:gd name="connsiteY6" fmla="*/ 453563 h 1201721"/>
                <a:gd name="connsiteX7" fmla="*/ 287162 w 825405"/>
                <a:gd name="connsiteY7" fmla="*/ 208294 h 1201721"/>
                <a:gd name="connsiteX8" fmla="*/ 356219 w 825405"/>
                <a:gd name="connsiteY8" fmla="*/ 334500 h 1201721"/>
                <a:gd name="connsiteX9" fmla="*/ 241270 w 825405"/>
                <a:gd name="connsiteY9" fmla="*/ 563756 h 1201721"/>
                <a:gd name="connsiteX10" fmla="*/ 439562 w 825405"/>
                <a:gd name="connsiteY10" fmla="*/ 1153650 h 1201721"/>
                <a:gd name="connsiteX11" fmla="*/ 282400 w 825405"/>
                <a:gd name="connsiteY11" fmla="*/ 1186987 h 1201721"/>
                <a:gd name="connsiteX12" fmla="*/ 0 w 825405"/>
                <a:gd name="connsiteY12" fmla="*/ 504225 h 1201721"/>
                <a:gd name="connsiteX13" fmla="*/ 214313 w 825405"/>
                <a:gd name="connsiteY13" fmla="*/ 38744 h 1201721"/>
                <a:gd name="connsiteX0" fmla="*/ 214313 w 825405"/>
                <a:gd name="connsiteY0" fmla="*/ 38744 h 1201721"/>
                <a:gd name="connsiteX1" fmla="*/ 436532 w 825405"/>
                <a:gd name="connsiteY1" fmla="*/ 76844 h 1201721"/>
                <a:gd name="connsiteX2" fmla="*/ 446706 w 825405"/>
                <a:gd name="connsiteY2" fmla="*/ 189244 h 1201721"/>
                <a:gd name="connsiteX3" fmla="*/ 565769 w 825405"/>
                <a:gd name="connsiteY3" fmla="*/ 336882 h 1201721"/>
                <a:gd name="connsiteX4" fmla="*/ 820562 w 825405"/>
                <a:gd name="connsiteY4" fmla="*/ 415463 h 1201721"/>
                <a:gd name="connsiteX5" fmla="*/ 784844 w 825405"/>
                <a:gd name="connsiteY5" fmla="*/ 527382 h 1201721"/>
                <a:gd name="connsiteX6" fmla="*/ 499094 w 825405"/>
                <a:gd name="connsiteY6" fmla="*/ 453563 h 1201721"/>
                <a:gd name="connsiteX7" fmla="*/ 287162 w 825405"/>
                <a:gd name="connsiteY7" fmla="*/ 208294 h 1201721"/>
                <a:gd name="connsiteX8" fmla="*/ 356219 w 825405"/>
                <a:gd name="connsiteY8" fmla="*/ 334500 h 1201721"/>
                <a:gd name="connsiteX9" fmla="*/ 241270 w 825405"/>
                <a:gd name="connsiteY9" fmla="*/ 563756 h 1201721"/>
                <a:gd name="connsiteX10" fmla="*/ 439562 w 825405"/>
                <a:gd name="connsiteY10" fmla="*/ 1153650 h 1201721"/>
                <a:gd name="connsiteX11" fmla="*/ 282400 w 825405"/>
                <a:gd name="connsiteY11" fmla="*/ 1186987 h 1201721"/>
                <a:gd name="connsiteX12" fmla="*/ 0 w 825405"/>
                <a:gd name="connsiteY12" fmla="*/ 504225 h 1201721"/>
                <a:gd name="connsiteX13" fmla="*/ 214313 w 825405"/>
                <a:gd name="connsiteY13" fmla="*/ 38744 h 1201721"/>
                <a:gd name="connsiteX0" fmla="*/ 214313 w 825405"/>
                <a:gd name="connsiteY0" fmla="*/ 38744 h 1201721"/>
                <a:gd name="connsiteX1" fmla="*/ 436532 w 825405"/>
                <a:gd name="connsiteY1" fmla="*/ 76844 h 1201721"/>
                <a:gd name="connsiteX2" fmla="*/ 446706 w 825405"/>
                <a:gd name="connsiteY2" fmla="*/ 189244 h 1201721"/>
                <a:gd name="connsiteX3" fmla="*/ 565769 w 825405"/>
                <a:gd name="connsiteY3" fmla="*/ 336882 h 1201721"/>
                <a:gd name="connsiteX4" fmla="*/ 820562 w 825405"/>
                <a:gd name="connsiteY4" fmla="*/ 415463 h 1201721"/>
                <a:gd name="connsiteX5" fmla="*/ 784844 w 825405"/>
                <a:gd name="connsiteY5" fmla="*/ 527382 h 1201721"/>
                <a:gd name="connsiteX6" fmla="*/ 499094 w 825405"/>
                <a:gd name="connsiteY6" fmla="*/ 453563 h 1201721"/>
                <a:gd name="connsiteX7" fmla="*/ 287162 w 825405"/>
                <a:gd name="connsiteY7" fmla="*/ 208294 h 1201721"/>
                <a:gd name="connsiteX8" fmla="*/ 356219 w 825405"/>
                <a:gd name="connsiteY8" fmla="*/ 334500 h 1201721"/>
                <a:gd name="connsiteX9" fmla="*/ 241270 w 825405"/>
                <a:gd name="connsiteY9" fmla="*/ 563756 h 1201721"/>
                <a:gd name="connsiteX10" fmla="*/ 439562 w 825405"/>
                <a:gd name="connsiteY10" fmla="*/ 1153650 h 1201721"/>
                <a:gd name="connsiteX11" fmla="*/ 282400 w 825405"/>
                <a:gd name="connsiteY11" fmla="*/ 1186987 h 1201721"/>
                <a:gd name="connsiteX12" fmla="*/ 0 w 825405"/>
                <a:gd name="connsiteY12" fmla="*/ 504225 h 1201721"/>
                <a:gd name="connsiteX13" fmla="*/ 214313 w 825405"/>
                <a:gd name="connsiteY13" fmla="*/ 38744 h 1201721"/>
                <a:gd name="connsiteX0" fmla="*/ 214313 w 825405"/>
                <a:gd name="connsiteY0" fmla="*/ 38744 h 1201721"/>
                <a:gd name="connsiteX1" fmla="*/ 436532 w 825405"/>
                <a:gd name="connsiteY1" fmla="*/ 76844 h 1201721"/>
                <a:gd name="connsiteX2" fmla="*/ 446706 w 825405"/>
                <a:gd name="connsiteY2" fmla="*/ 189244 h 1201721"/>
                <a:gd name="connsiteX3" fmla="*/ 565769 w 825405"/>
                <a:gd name="connsiteY3" fmla="*/ 336882 h 1201721"/>
                <a:gd name="connsiteX4" fmla="*/ 820562 w 825405"/>
                <a:gd name="connsiteY4" fmla="*/ 415463 h 1201721"/>
                <a:gd name="connsiteX5" fmla="*/ 784844 w 825405"/>
                <a:gd name="connsiteY5" fmla="*/ 527382 h 1201721"/>
                <a:gd name="connsiteX6" fmla="*/ 499094 w 825405"/>
                <a:gd name="connsiteY6" fmla="*/ 453563 h 1201721"/>
                <a:gd name="connsiteX7" fmla="*/ 287162 w 825405"/>
                <a:gd name="connsiteY7" fmla="*/ 208294 h 1201721"/>
                <a:gd name="connsiteX8" fmla="*/ 356219 w 825405"/>
                <a:gd name="connsiteY8" fmla="*/ 334500 h 1201721"/>
                <a:gd name="connsiteX9" fmla="*/ 241270 w 825405"/>
                <a:gd name="connsiteY9" fmla="*/ 563756 h 1201721"/>
                <a:gd name="connsiteX10" fmla="*/ 439562 w 825405"/>
                <a:gd name="connsiteY10" fmla="*/ 1153650 h 1201721"/>
                <a:gd name="connsiteX11" fmla="*/ 282400 w 825405"/>
                <a:gd name="connsiteY11" fmla="*/ 1186987 h 1201721"/>
                <a:gd name="connsiteX12" fmla="*/ 0 w 825405"/>
                <a:gd name="connsiteY12" fmla="*/ 504225 h 1201721"/>
                <a:gd name="connsiteX13" fmla="*/ 214313 w 825405"/>
                <a:gd name="connsiteY13" fmla="*/ 38744 h 1201721"/>
                <a:gd name="connsiteX0" fmla="*/ 214313 w 825405"/>
                <a:gd name="connsiteY0" fmla="*/ 38744 h 1201721"/>
                <a:gd name="connsiteX1" fmla="*/ 436532 w 825405"/>
                <a:gd name="connsiteY1" fmla="*/ 76844 h 1201721"/>
                <a:gd name="connsiteX2" fmla="*/ 446706 w 825405"/>
                <a:gd name="connsiteY2" fmla="*/ 189244 h 1201721"/>
                <a:gd name="connsiteX3" fmla="*/ 565769 w 825405"/>
                <a:gd name="connsiteY3" fmla="*/ 336882 h 1201721"/>
                <a:gd name="connsiteX4" fmla="*/ 820562 w 825405"/>
                <a:gd name="connsiteY4" fmla="*/ 415463 h 1201721"/>
                <a:gd name="connsiteX5" fmla="*/ 784844 w 825405"/>
                <a:gd name="connsiteY5" fmla="*/ 527382 h 1201721"/>
                <a:gd name="connsiteX6" fmla="*/ 499094 w 825405"/>
                <a:gd name="connsiteY6" fmla="*/ 453563 h 1201721"/>
                <a:gd name="connsiteX7" fmla="*/ 287162 w 825405"/>
                <a:gd name="connsiteY7" fmla="*/ 208294 h 1201721"/>
                <a:gd name="connsiteX8" fmla="*/ 356219 w 825405"/>
                <a:gd name="connsiteY8" fmla="*/ 334500 h 1201721"/>
                <a:gd name="connsiteX9" fmla="*/ 241270 w 825405"/>
                <a:gd name="connsiteY9" fmla="*/ 563756 h 1201721"/>
                <a:gd name="connsiteX10" fmla="*/ 439562 w 825405"/>
                <a:gd name="connsiteY10" fmla="*/ 1153650 h 1201721"/>
                <a:gd name="connsiteX11" fmla="*/ 282400 w 825405"/>
                <a:gd name="connsiteY11" fmla="*/ 1186987 h 1201721"/>
                <a:gd name="connsiteX12" fmla="*/ 0 w 825405"/>
                <a:gd name="connsiteY12" fmla="*/ 504225 h 1201721"/>
                <a:gd name="connsiteX13" fmla="*/ 214313 w 825405"/>
                <a:gd name="connsiteY13" fmla="*/ 38744 h 1201721"/>
                <a:gd name="connsiteX0" fmla="*/ 214313 w 828838"/>
                <a:gd name="connsiteY0" fmla="*/ 38744 h 1201721"/>
                <a:gd name="connsiteX1" fmla="*/ 436532 w 828838"/>
                <a:gd name="connsiteY1" fmla="*/ 76844 h 1201721"/>
                <a:gd name="connsiteX2" fmla="*/ 446706 w 828838"/>
                <a:gd name="connsiteY2" fmla="*/ 189244 h 1201721"/>
                <a:gd name="connsiteX3" fmla="*/ 565769 w 828838"/>
                <a:gd name="connsiteY3" fmla="*/ 336882 h 1201721"/>
                <a:gd name="connsiteX4" fmla="*/ 820562 w 828838"/>
                <a:gd name="connsiteY4" fmla="*/ 415463 h 1201721"/>
                <a:gd name="connsiteX5" fmla="*/ 784844 w 828838"/>
                <a:gd name="connsiteY5" fmla="*/ 527382 h 1201721"/>
                <a:gd name="connsiteX6" fmla="*/ 499094 w 828838"/>
                <a:gd name="connsiteY6" fmla="*/ 453563 h 1201721"/>
                <a:gd name="connsiteX7" fmla="*/ 287162 w 828838"/>
                <a:gd name="connsiteY7" fmla="*/ 208294 h 1201721"/>
                <a:gd name="connsiteX8" fmla="*/ 356219 w 828838"/>
                <a:gd name="connsiteY8" fmla="*/ 334500 h 1201721"/>
                <a:gd name="connsiteX9" fmla="*/ 241270 w 828838"/>
                <a:gd name="connsiteY9" fmla="*/ 563756 h 1201721"/>
                <a:gd name="connsiteX10" fmla="*/ 439562 w 828838"/>
                <a:gd name="connsiteY10" fmla="*/ 1153650 h 1201721"/>
                <a:gd name="connsiteX11" fmla="*/ 282400 w 828838"/>
                <a:gd name="connsiteY11" fmla="*/ 1186987 h 1201721"/>
                <a:gd name="connsiteX12" fmla="*/ 0 w 828838"/>
                <a:gd name="connsiteY12" fmla="*/ 504225 h 1201721"/>
                <a:gd name="connsiteX13" fmla="*/ 214313 w 828838"/>
                <a:gd name="connsiteY13" fmla="*/ 38744 h 1201721"/>
                <a:gd name="connsiteX0" fmla="*/ 214313 w 820562"/>
                <a:gd name="connsiteY0" fmla="*/ 38744 h 1201721"/>
                <a:gd name="connsiteX1" fmla="*/ 436532 w 820562"/>
                <a:gd name="connsiteY1" fmla="*/ 76844 h 1201721"/>
                <a:gd name="connsiteX2" fmla="*/ 446706 w 820562"/>
                <a:gd name="connsiteY2" fmla="*/ 189244 h 1201721"/>
                <a:gd name="connsiteX3" fmla="*/ 565769 w 820562"/>
                <a:gd name="connsiteY3" fmla="*/ 336882 h 1201721"/>
                <a:gd name="connsiteX4" fmla="*/ 820562 w 820562"/>
                <a:gd name="connsiteY4" fmla="*/ 415463 h 1201721"/>
                <a:gd name="connsiteX5" fmla="*/ 784844 w 820562"/>
                <a:gd name="connsiteY5" fmla="*/ 527382 h 1201721"/>
                <a:gd name="connsiteX6" fmla="*/ 499094 w 820562"/>
                <a:gd name="connsiteY6" fmla="*/ 453563 h 1201721"/>
                <a:gd name="connsiteX7" fmla="*/ 287162 w 820562"/>
                <a:gd name="connsiteY7" fmla="*/ 208294 h 1201721"/>
                <a:gd name="connsiteX8" fmla="*/ 356219 w 820562"/>
                <a:gd name="connsiteY8" fmla="*/ 334500 h 1201721"/>
                <a:gd name="connsiteX9" fmla="*/ 241270 w 820562"/>
                <a:gd name="connsiteY9" fmla="*/ 563756 h 1201721"/>
                <a:gd name="connsiteX10" fmla="*/ 439562 w 820562"/>
                <a:gd name="connsiteY10" fmla="*/ 1153650 h 1201721"/>
                <a:gd name="connsiteX11" fmla="*/ 282400 w 820562"/>
                <a:gd name="connsiteY11" fmla="*/ 1186987 h 1201721"/>
                <a:gd name="connsiteX12" fmla="*/ 0 w 820562"/>
                <a:gd name="connsiteY12" fmla="*/ 504225 h 1201721"/>
                <a:gd name="connsiteX13" fmla="*/ 214313 w 820562"/>
                <a:gd name="connsiteY13" fmla="*/ 38744 h 1201721"/>
                <a:gd name="connsiteX0" fmla="*/ 214313 w 847671"/>
                <a:gd name="connsiteY0" fmla="*/ 38744 h 1201721"/>
                <a:gd name="connsiteX1" fmla="*/ 436532 w 847671"/>
                <a:gd name="connsiteY1" fmla="*/ 76844 h 1201721"/>
                <a:gd name="connsiteX2" fmla="*/ 446706 w 847671"/>
                <a:gd name="connsiteY2" fmla="*/ 189244 h 1201721"/>
                <a:gd name="connsiteX3" fmla="*/ 565769 w 847671"/>
                <a:gd name="connsiteY3" fmla="*/ 336882 h 1201721"/>
                <a:gd name="connsiteX4" fmla="*/ 820562 w 847671"/>
                <a:gd name="connsiteY4" fmla="*/ 415463 h 1201721"/>
                <a:gd name="connsiteX5" fmla="*/ 784844 w 847671"/>
                <a:gd name="connsiteY5" fmla="*/ 527382 h 1201721"/>
                <a:gd name="connsiteX6" fmla="*/ 499094 w 847671"/>
                <a:gd name="connsiteY6" fmla="*/ 453563 h 1201721"/>
                <a:gd name="connsiteX7" fmla="*/ 287162 w 847671"/>
                <a:gd name="connsiteY7" fmla="*/ 208294 h 1201721"/>
                <a:gd name="connsiteX8" fmla="*/ 356219 w 847671"/>
                <a:gd name="connsiteY8" fmla="*/ 334500 h 1201721"/>
                <a:gd name="connsiteX9" fmla="*/ 241270 w 847671"/>
                <a:gd name="connsiteY9" fmla="*/ 563756 h 1201721"/>
                <a:gd name="connsiteX10" fmla="*/ 439562 w 847671"/>
                <a:gd name="connsiteY10" fmla="*/ 1153650 h 1201721"/>
                <a:gd name="connsiteX11" fmla="*/ 282400 w 847671"/>
                <a:gd name="connsiteY11" fmla="*/ 1186987 h 1201721"/>
                <a:gd name="connsiteX12" fmla="*/ 0 w 847671"/>
                <a:gd name="connsiteY12" fmla="*/ 504225 h 1201721"/>
                <a:gd name="connsiteX13" fmla="*/ 214313 w 847671"/>
                <a:gd name="connsiteY13" fmla="*/ 38744 h 1201721"/>
                <a:gd name="connsiteX0" fmla="*/ 214313 w 849599"/>
                <a:gd name="connsiteY0" fmla="*/ 38744 h 1201721"/>
                <a:gd name="connsiteX1" fmla="*/ 436532 w 849599"/>
                <a:gd name="connsiteY1" fmla="*/ 76844 h 1201721"/>
                <a:gd name="connsiteX2" fmla="*/ 446706 w 849599"/>
                <a:gd name="connsiteY2" fmla="*/ 189244 h 1201721"/>
                <a:gd name="connsiteX3" fmla="*/ 565769 w 849599"/>
                <a:gd name="connsiteY3" fmla="*/ 336882 h 1201721"/>
                <a:gd name="connsiteX4" fmla="*/ 820562 w 849599"/>
                <a:gd name="connsiteY4" fmla="*/ 415463 h 1201721"/>
                <a:gd name="connsiteX5" fmla="*/ 784844 w 849599"/>
                <a:gd name="connsiteY5" fmla="*/ 527382 h 1201721"/>
                <a:gd name="connsiteX6" fmla="*/ 499094 w 849599"/>
                <a:gd name="connsiteY6" fmla="*/ 453563 h 1201721"/>
                <a:gd name="connsiteX7" fmla="*/ 287162 w 849599"/>
                <a:gd name="connsiteY7" fmla="*/ 208294 h 1201721"/>
                <a:gd name="connsiteX8" fmla="*/ 356219 w 849599"/>
                <a:gd name="connsiteY8" fmla="*/ 334500 h 1201721"/>
                <a:gd name="connsiteX9" fmla="*/ 241270 w 849599"/>
                <a:gd name="connsiteY9" fmla="*/ 563756 h 1201721"/>
                <a:gd name="connsiteX10" fmla="*/ 439562 w 849599"/>
                <a:gd name="connsiteY10" fmla="*/ 1153650 h 1201721"/>
                <a:gd name="connsiteX11" fmla="*/ 282400 w 849599"/>
                <a:gd name="connsiteY11" fmla="*/ 1186987 h 1201721"/>
                <a:gd name="connsiteX12" fmla="*/ 0 w 849599"/>
                <a:gd name="connsiteY12" fmla="*/ 504225 h 1201721"/>
                <a:gd name="connsiteX13" fmla="*/ 214313 w 849599"/>
                <a:gd name="connsiteY13" fmla="*/ 38744 h 1201721"/>
                <a:gd name="connsiteX0" fmla="*/ 214313 w 849599"/>
                <a:gd name="connsiteY0" fmla="*/ 38744 h 1201721"/>
                <a:gd name="connsiteX1" fmla="*/ 436532 w 849599"/>
                <a:gd name="connsiteY1" fmla="*/ 76844 h 1201721"/>
                <a:gd name="connsiteX2" fmla="*/ 446706 w 849599"/>
                <a:gd name="connsiteY2" fmla="*/ 189244 h 1201721"/>
                <a:gd name="connsiteX3" fmla="*/ 565769 w 849599"/>
                <a:gd name="connsiteY3" fmla="*/ 336882 h 1201721"/>
                <a:gd name="connsiteX4" fmla="*/ 820562 w 849599"/>
                <a:gd name="connsiteY4" fmla="*/ 415463 h 1201721"/>
                <a:gd name="connsiteX5" fmla="*/ 784844 w 849599"/>
                <a:gd name="connsiteY5" fmla="*/ 527382 h 1201721"/>
                <a:gd name="connsiteX6" fmla="*/ 499094 w 849599"/>
                <a:gd name="connsiteY6" fmla="*/ 453563 h 1201721"/>
                <a:gd name="connsiteX7" fmla="*/ 287162 w 849599"/>
                <a:gd name="connsiteY7" fmla="*/ 208294 h 1201721"/>
                <a:gd name="connsiteX8" fmla="*/ 356219 w 849599"/>
                <a:gd name="connsiteY8" fmla="*/ 334500 h 1201721"/>
                <a:gd name="connsiteX9" fmla="*/ 241270 w 849599"/>
                <a:gd name="connsiteY9" fmla="*/ 563756 h 1201721"/>
                <a:gd name="connsiteX10" fmla="*/ 439562 w 849599"/>
                <a:gd name="connsiteY10" fmla="*/ 1153650 h 1201721"/>
                <a:gd name="connsiteX11" fmla="*/ 282400 w 849599"/>
                <a:gd name="connsiteY11" fmla="*/ 1186987 h 1201721"/>
                <a:gd name="connsiteX12" fmla="*/ 0 w 849599"/>
                <a:gd name="connsiteY12" fmla="*/ 504225 h 1201721"/>
                <a:gd name="connsiteX13" fmla="*/ 214313 w 849599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53563 h 1201721"/>
                <a:gd name="connsiteX7" fmla="*/ 287162 w 850570"/>
                <a:gd name="connsiteY7" fmla="*/ 208294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53563 h 1201721"/>
                <a:gd name="connsiteX7" fmla="*/ 287162 w 850570"/>
                <a:gd name="connsiteY7" fmla="*/ 208294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53563 h 1201721"/>
                <a:gd name="connsiteX7" fmla="*/ 287162 w 850570"/>
                <a:gd name="connsiteY7" fmla="*/ 208294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208294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208294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208294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208294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41270 w 850570"/>
                <a:gd name="connsiteY9" fmla="*/ 563756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38888 w 850570"/>
                <a:gd name="connsiteY9" fmla="*/ 549469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38888 w 850570"/>
                <a:gd name="connsiteY9" fmla="*/ 549469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38888 w 850570"/>
                <a:gd name="connsiteY9" fmla="*/ 549469 h 1201721"/>
                <a:gd name="connsiteX10" fmla="*/ 439562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1721"/>
                <a:gd name="connsiteX1" fmla="*/ 436532 w 850570"/>
                <a:gd name="connsiteY1" fmla="*/ 76844 h 1201721"/>
                <a:gd name="connsiteX2" fmla="*/ 446706 w 850570"/>
                <a:gd name="connsiteY2" fmla="*/ 189244 h 1201721"/>
                <a:gd name="connsiteX3" fmla="*/ 565769 w 850570"/>
                <a:gd name="connsiteY3" fmla="*/ 336882 h 1201721"/>
                <a:gd name="connsiteX4" fmla="*/ 820562 w 850570"/>
                <a:gd name="connsiteY4" fmla="*/ 415463 h 1201721"/>
                <a:gd name="connsiteX5" fmla="*/ 784844 w 850570"/>
                <a:gd name="connsiteY5" fmla="*/ 527382 h 1201721"/>
                <a:gd name="connsiteX6" fmla="*/ 499094 w 850570"/>
                <a:gd name="connsiteY6" fmla="*/ 441657 h 1201721"/>
                <a:gd name="connsiteX7" fmla="*/ 287162 w 850570"/>
                <a:gd name="connsiteY7" fmla="*/ 196388 h 1201721"/>
                <a:gd name="connsiteX8" fmla="*/ 356219 w 850570"/>
                <a:gd name="connsiteY8" fmla="*/ 334500 h 1201721"/>
                <a:gd name="connsiteX9" fmla="*/ 238888 w 850570"/>
                <a:gd name="connsiteY9" fmla="*/ 549469 h 1201721"/>
                <a:gd name="connsiteX10" fmla="*/ 441944 w 850570"/>
                <a:gd name="connsiteY10" fmla="*/ 1153650 h 1201721"/>
                <a:gd name="connsiteX11" fmla="*/ 282400 w 850570"/>
                <a:gd name="connsiteY11" fmla="*/ 1186987 h 1201721"/>
                <a:gd name="connsiteX12" fmla="*/ 0 w 850570"/>
                <a:gd name="connsiteY12" fmla="*/ 504225 h 1201721"/>
                <a:gd name="connsiteX13" fmla="*/ 214313 w 850570"/>
                <a:gd name="connsiteY13" fmla="*/ 38744 h 1201721"/>
                <a:gd name="connsiteX0" fmla="*/ 214313 w 850570"/>
                <a:gd name="connsiteY0" fmla="*/ 38744 h 1200092"/>
                <a:gd name="connsiteX1" fmla="*/ 436532 w 850570"/>
                <a:gd name="connsiteY1" fmla="*/ 76844 h 1200092"/>
                <a:gd name="connsiteX2" fmla="*/ 446706 w 850570"/>
                <a:gd name="connsiteY2" fmla="*/ 189244 h 1200092"/>
                <a:gd name="connsiteX3" fmla="*/ 565769 w 850570"/>
                <a:gd name="connsiteY3" fmla="*/ 336882 h 1200092"/>
                <a:gd name="connsiteX4" fmla="*/ 820562 w 850570"/>
                <a:gd name="connsiteY4" fmla="*/ 415463 h 1200092"/>
                <a:gd name="connsiteX5" fmla="*/ 784844 w 850570"/>
                <a:gd name="connsiteY5" fmla="*/ 527382 h 1200092"/>
                <a:gd name="connsiteX6" fmla="*/ 499094 w 850570"/>
                <a:gd name="connsiteY6" fmla="*/ 441657 h 1200092"/>
                <a:gd name="connsiteX7" fmla="*/ 287162 w 850570"/>
                <a:gd name="connsiteY7" fmla="*/ 196388 h 1200092"/>
                <a:gd name="connsiteX8" fmla="*/ 356219 w 850570"/>
                <a:gd name="connsiteY8" fmla="*/ 334500 h 1200092"/>
                <a:gd name="connsiteX9" fmla="*/ 238888 w 850570"/>
                <a:gd name="connsiteY9" fmla="*/ 549469 h 1200092"/>
                <a:gd name="connsiteX10" fmla="*/ 449088 w 850570"/>
                <a:gd name="connsiteY10" fmla="*/ 1129838 h 1200092"/>
                <a:gd name="connsiteX11" fmla="*/ 282400 w 850570"/>
                <a:gd name="connsiteY11" fmla="*/ 1186987 h 1200092"/>
                <a:gd name="connsiteX12" fmla="*/ 0 w 850570"/>
                <a:gd name="connsiteY12" fmla="*/ 504225 h 1200092"/>
                <a:gd name="connsiteX13" fmla="*/ 214313 w 850570"/>
                <a:gd name="connsiteY13" fmla="*/ 38744 h 1200092"/>
                <a:gd name="connsiteX0" fmla="*/ 214313 w 850570"/>
                <a:gd name="connsiteY0" fmla="*/ 38744 h 1200092"/>
                <a:gd name="connsiteX1" fmla="*/ 436532 w 850570"/>
                <a:gd name="connsiteY1" fmla="*/ 76844 h 1200092"/>
                <a:gd name="connsiteX2" fmla="*/ 446706 w 850570"/>
                <a:gd name="connsiteY2" fmla="*/ 189244 h 1200092"/>
                <a:gd name="connsiteX3" fmla="*/ 565769 w 850570"/>
                <a:gd name="connsiteY3" fmla="*/ 336882 h 1200092"/>
                <a:gd name="connsiteX4" fmla="*/ 820562 w 850570"/>
                <a:gd name="connsiteY4" fmla="*/ 415463 h 1200092"/>
                <a:gd name="connsiteX5" fmla="*/ 784844 w 850570"/>
                <a:gd name="connsiteY5" fmla="*/ 527382 h 1200092"/>
                <a:gd name="connsiteX6" fmla="*/ 499094 w 850570"/>
                <a:gd name="connsiteY6" fmla="*/ 441657 h 1200092"/>
                <a:gd name="connsiteX7" fmla="*/ 287162 w 850570"/>
                <a:gd name="connsiteY7" fmla="*/ 196388 h 1200092"/>
                <a:gd name="connsiteX8" fmla="*/ 356219 w 850570"/>
                <a:gd name="connsiteY8" fmla="*/ 334500 h 1200092"/>
                <a:gd name="connsiteX9" fmla="*/ 238888 w 850570"/>
                <a:gd name="connsiteY9" fmla="*/ 549469 h 1200092"/>
                <a:gd name="connsiteX10" fmla="*/ 449088 w 850570"/>
                <a:gd name="connsiteY10" fmla="*/ 1129838 h 1200092"/>
                <a:gd name="connsiteX11" fmla="*/ 282400 w 850570"/>
                <a:gd name="connsiteY11" fmla="*/ 1186987 h 1200092"/>
                <a:gd name="connsiteX12" fmla="*/ 0 w 850570"/>
                <a:gd name="connsiteY12" fmla="*/ 504225 h 1200092"/>
                <a:gd name="connsiteX13" fmla="*/ 214313 w 850570"/>
                <a:gd name="connsiteY13" fmla="*/ 38744 h 1200092"/>
                <a:gd name="connsiteX0" fmla="*/ 214313 w 850570"/>
                <a:gd name="connsiteY0" fmla="*/ 38744 h 1220611"/>
                <a:gd name="connsiteX1" fmla="*/ 436532 w 850570"/>
                <a:gd name="connsiteY1" fmla="*/ 76844 h 1220611"/>
                <a:gd name="connsiteX2" fmla="*/ 446706 w 850570"/>
                <a:gd name="connsiteY2" fmla="*/ 189244 h 1220611"/>
                <a:gd name="connsiteX3" fmla="*/ 565769 w 850570"/>
                <a:gd name="connsiteY3" fmla="*/ 336882 h 1220611"/>
                <a:gd name="connsiteX4" fmla="*/ 820562 w 850570"/>
                <a:gd name="connsiteY4" fmla="*/ 415463 h 1220611"/>
                <a:gd name="connsiteX5" fmla="*/ 784844 w 850570"/>
                <a:gd name="connsiteY5" fmla="*/ 527382 h 1220611"/>
                <a:gd name="connsiteX6" fmla="*/ 499094 w 850570"/>
                <a:gd name="connsiteY6" fmla="*/ 441657 h 1220611"/>
                <a:gd name="connsiteX7" fmla="*/ 287162 w 850570"/>
                <a:gd name="connsiteY7" fmla="*/ 196388 h 1220611"/>
                <a:gd name="connsiteX8" fmla="*/ 356219 w 850570"/>
                <a:gd name="connsiteY8" fmla="*/ 334500 h 1220611"/>
                <a:gd name="connsiteX9" fmla="*/ 238888 w 850570"/>
                <a:gd name="connsiteY9" fmla="*/ 549469 h 1220611"/>
                <a:gd name="connsiteX10" fmla="*/ 449088 w 850570"/>
                <a:gd name="connsiteY10" fmla="*/ 1129838 h 1220611"/>
                <a:gd name="connsiteX11" fmla="*/ 282400 w 850570"/>
                <a:gd name="connsiteY11" fmla="*/ 1186987 h 1220611"/>
                <a:gd name="connsiteX12" fmla="*/ 0 w 850570"/>
                <a:gd name="connsiteY12" fmla="*/ 504225 h 1220611"/>
                <a:gd name="connsiteX13" fmla="*/ 214313 w 850570"/>
                <a:gd name="connsiteY13" fmla="*/ 38744 h 1220611"/>
                <a:gd name="connsiteX0" fmla="*/ 214313 w 850570"/>
                <a:gd name="connsiteY0" fmla="*/ 38744 h 1220611"/>
                <a:gd name="connsiteX1" fmla="*/ 436532 w 850570"/>
                <a:gd name="connsiteY1" fmla="*/ 76844 h 1220611"/>
                <a:gd name="connsiteX2" fmla="*/ 446706 w 850570"/>
                <a:gd name="connsiteY2" fmla="*/ 189244 h 1220611"/>
                <a:gd name="connsiteX3" fmla="*/ 565769 w 850570"/>
                <a:gd name="connsiteY3" fmla="*/ 336882 h 1220611"/>
                <a:gd name="connsiteX4" fmla="*/ 820562 w 850570"/>
                <a:gd name="connsiteY4" fmla="*/ 415463 h 1220611"/>
                <a:gd name="connsiteX5" fmla="*/ 784844 w 850570"/>
                <a:gd name="connsiteY5" fmla="*/ 527382 h 1220611"/>
                <a:gd name="connsiteX6" fmla="*/ 499094 w 850570"/>
                <a:gd name="connsiteY6" fmla="*/ 441657 h 1220611"/>
                <a:gd name="connsiteX7" fmla="*/ 287162 w 850570"/>
                <a:gd name="connsiteY7" fmla="*/ 196388 h 1220611"/>
                <a:gd name="connsiteX8" fmla="*/ 356219 w 850570"/>
                <a:gd name="connsiteY8" fmla="*/ 334500 h 1220611"/>
                <a:gd name="connsiteX9" fmla="*/ 238888 w 850570"/>
                <a:gd name="connsiteY9" fmla="*/ 549469 h 1220611"/>
                <a:gd name="connsiteX10" fmla="*/ 449088 w 850570"/>
                <a:gd name="connsiteY10" fmla="*/ 1129838 h 1220611"/>
                <a:gd name="connsiteX11" fmla="*/ 282400 w 850570"/>
                <a:gd name="connsiteY11" fmla="*/ 1186987 h 1220611"/>
                <a:gd name="connsiteX12" fmla="*/ 0 w 850570"/>
                <a:gd name="connsiteY12" fmla="*/ 504225 h 1220611"/>
                <a:gd name="connsiteX13" fmla="*/ 214313 w 850570"/>
                <a:gd name="connsiteY13" fmla="*/ 38744 h 1220611"/>
                <a:gd name="connsiteX0" fmla="*/ 214313 w 850570"/>
                <a:gd name="connsiteY0" fmla="*/ 38744 h 1220611"/>
                <a:gd name="connsiteX1" fmla="*/ 436532 w 850570"/>
                <a:gd name="connsiteY1" fmla="*/ 76844 h 1220611"/>
                <a:gd name="connsiteX2" fmla="*/ 446706 w 850570"/>
                <a:gd name="connsiteY2" fmla="*/ 189244 h 1220611"/>
                <a:gd name="connsiteX3" fmla="*/ 565769 w 850570"/>
                <a:gd name="connsiteY3" fmla="*/ 336882 h 1220611"/>
                <a:gd name="connsiteX4" fmla="*/ 820562 w 850570"/>
                <a:gd name="connsiteY4" fmla="*/ 415463 h 1220611"/>
                <a:gd name="connsiteX5" fmla="*/ 784844 w 850570"/>
                <a:gd name="connsiteY5" fmla="*/ 527382 h 1220611"/>
                <a:gd name="connsiteX6" fmla="*/ 499094 w 850570"/>
                <a:gd name="connsiteY6" fmla="*/ 441657 h 1220611"/>
                <a:gd name="connsiteX7" fmla="*/ 287162 w 850570"/>
                <a:gd name="connsiteY7" fmla="*/ 196388 h 1220611"/>
                <a:gd name="connsiteX8" fmla="*/ 356219 w 850570"/>
                <a:gd name="connsiteY8" fmla="*/ 334500 h 1220611"/>
                <a:gd name="connsiteX9" fmla="*/ 238888 w 850570"/>
                <a:gd name="connsiteY9" fmla="*/ 549469 h 1220611"/>
                <a:gd name="connsiteX10" fmla="*/ 449088 w 850570"/>
                <a:gd name="connsiteY10" fmla="*/ 1129838 h 1220611"/>
                <a:gd name="connsiteX11" fmla="*/ 282400 w 850570"/>
                <a:gd name="connsiteY11" fmla="*/ 1186987 h 1220611"/>
                <a:gd name="connsiteX12" fmla="*/ 0 w 850570"/>
                <a:gd name="connsiteY12" fmla="*/ 504225 h 1220611"/>
                <a:gd name="connsiteX13" fmla="*/ 214313 w 850570"/>
                <a:gd name="connsiteY13" fmla="*/ 38744 h 1220611"/>
                <a:gd name="connsiteX0" fmla="*/ 219075 w 855332"/>
                <a:gd name="connsiteY0" fmla="*/ 38744 h 1220611"/>
                <a:gd name="connsiteX1" fmla="*/ 441294 w 855332"/>
                <a:gd name="connsiteY1" fmla="*/ 76844 h 1220611"/>
                <a:gd name="connsiteX2" fmla="*/ 451468 w 855332"/>
                <a:gd name="connsiteY2" fmla="*/ 189244 h 1220611"/>
                <a:gd name="connsiteX3" fmla="*/ 570531 w 855332"/>
                <a:gd name="connsiteY3" fmla="*/ 336882 h 1220611"/>
                <a:gd name="connsiteX4" fmla="*/ 825324 w 855332"/>
                <a:gd name="connsiteY4" fmla="*/ 415463 h 1220611"/>
                <a:gd name="connsiteX5" fmla="*/ 789606 w 855332"/>
                <a:gd name="connsiteY5" fmla="*/ 527382 h 1220611"/>
                <a:gd name="connsiteX6" fmla="*/ 503856 w 855332"/>
                <a:gd name="connsiteY6" fmla="*/ 441657 h 1220611"/>
                <a:gd name="connsiteX7" fmla="*/ 291924 w 855332"/>
                <a:gd name="connsiteY7" fmla="*/ 196388 h 1220611"/>
                <a:gd name="connsiteX8" fmla="*/ 360981 w 855332"/>
                <a:gd name="connsiteY8" fmla="*/ 334500 h 1220611"/>
                <a:gd name="connsiteX9" fmla="*/ 243650 w 855332"/>
                <a:gd name="connsiteY9" fmla="*/ 549469 h 1220611"/>
                <a:gd name="connsiteX10" fmla="*/ 453850 w 855332"/>
                <a:gd name="connsiteY10" fmla="*/ 1129838 h 1220611"/>
                <a:gd name="connsiteX11" fmla="*/ 287162 w 855332"/>
                <a:gd name="connsiteY11" fmla="*/ 1186987 h 1220611"/>
                <a:gd name="connsiteX12" fmla="*/ 0 w 855332"/>
                <a:gd name="connsiteY12" fmla="*/ 511369 h 1220611"/>
                <a:gd name="connsiteX13" fmla="*/ 219075 w 855332"/>
                <a:gd name="connsiteY13" fmla="*/ 38744 h 1220611"/>
                <a:gd name="connsiteX0" fmla="*/ 219075 w 855332"/>
                <a:gd name="connsiteY0" fmla="*/ 38744 h 1220611"/>
                <a:gd name="connsiteX1" fmla="*/ 441294 w 855332"/>
                <a:gd name="connsiteY1" fmla="*/ 76844 h 1220611"/>
                <a:gd name="connsiteX2" fmla="*/ 451468 w 855332"/>
                <a:gd name="connsiteY2" fmla="*/ 189244 h 1220611"/>
                <a:gd name="connsiteX3" fmla="*/ 570531 w 855332"/>
                <a:gd name="connsiteY3" fmla="*/ 336882 h 1220611"/>
                <a:gd name="connsiteX4" fmla="*/ 825324 w 855332"/>
                <a:gd name="connsiteY4" fmla="*/ 415463 h 1220611"/>
                <a:gd name="connsiteX5" fmla="*/ 789606 w 855332"/>
                <a:gd name="connsiteY5" fmla="*/ 527382 h 1220611"/>
                <a:gd name="connsiteX6" fmla="*/ 503856 w 855332"/>
                <a:gd name="connsiteY6" fmla="*/ 441657 h 1220611"/>
                <a:gd name="connsiteX7" fmla="*/ 291924 w 855332"/>
                <a:gd name="connsiteY7" fmla="*/ 196388 h 1220611"/>
                <a:gd name="connsiteX8" fmla="*/ 360981 w 855332"/>
                <a:gd name="connsiteY8" fmla="*/ 334500 h 1220611"/>
                <a:gd name="connsiteX9" fmla="*/ 243650 w 855332"/>
                <a:gd name="connsiteY9" fmla="*/ 549469 h 1220611"/>
                <a:gd name="connsiteX10" fmla="*/ 453850 w 855332"/>
                <a:gd name="connsiteY10" fmla="*/ 1129838 h 1220611"/>
                <a:gd name="connsiteX11" fmla="*/ 287162 w 855332"/>
                <a:gd name="connsiteY11" fmla="*/ 1186987 h 1220611"/>
                <a:gd name="connsiteX12" fmla="*/ 0 w 855332"/>
                <a:gd name="connsiteY12" fmla="*/ 511369 h 1220611"/>
                <a:gd name="connsiteX13" fmla="*/ 219075 w 855332"/>
                <a:gd name="connsiteY13" fmla="*/ 38744 h 1220611"/>
                <a:gd name="connsiteX0" fmla="*/ 219075 w 855332"/>
                <a:gd name="connsiteY0" fmla="*/ 38744 h 1220611"/>
                <a:gd name="connsiteX1" fmla="*/ 441294 w 855332"/>
                <a:gd name="connsiteY1" fmla="*/ 76844 h 1220611"/>
                <a:gd name="connsiteX2" fmla="*/ 451468 w 855332"/>
                <a:gd name="connsiteY2" fmla="*/ 189244 h 1220611"/>
                <a:gd name="connsiteX3" fmla="*/ 570531 w 855332"/>
                <a:gd name="connsiteY3" fmla="*/ 336882 h 1220611"/>
                <a:gd name="connsiteX4" fmla="*/ 825324 w 855332"/>
                <a:gd name="connsiteY4" fmla="*/ 415463 h 1220611"/>
                <a:gd name="connsiteX5" fmla="*/ 789606 w 855332"/>
                <a:gd name="connsiteY5" fmla="*/ 527382 h 1220611"/>
                <a:gd name="connsiteX6" fmla="*/ 503856 w 855332"/>
                <a:gd name="connsiteY6" fmla="*/ 441657 h 1220611"/>
                <a:gd name="connsiteX7" fmla="*/ 291924 w 855332"/>
                <a:gd name="connsiteY7" fmla="*/ 196388 h 1220611"/>
                <a:gd name="connsiteX8" fmla="*/ 360981 w 855332"/>
                <a:gd name="connsiteY8" fmla="*/ 334500 h 1220611"/>
                <a:gd name="connsiteX9" fmla="*/ 243650 w 855332"/>
                <a:gd name="connsiteY9" fmla="*/ 549469 h 1220611"/>
                <a:gd name="connsiteX10" fmla="*/ 453850 w 855332"/>
                <a:gd name="connsiteY10" fmla="*/ 1129838 h 1220611"/>
                <a:gd name="connsiteX11" fmla="*/ 287162 w 855332"/>
                <a:gd name="connsiteY11" fmla="*/ 1186987 h 1220611"/>
                <a:gd name="connsiteX12" fmla="*/ 0 w 855332"/>
                <a:gd name="connsiteY12" fmla="*/ 511369 h 1220611"/>
                <a:gd name="connsiteX13" fmla="*/ 219075 w 855332"/>
                <a:gd name="connsiteY13" fmla="*/ 38744 h 1220611"/>
                <a:gd name="connsiteX0" fmla="*/ 226219 w 862476"/>
                <a:gd name="connsiteY0" fmla="*/ 38744 h 1220611"/>
                <a:gd name="connsiteX1" fmla="*/ 448438 w 862476"/>
                <a:gd name="connsiteY1" fmla="*/ 76844 h 1220611"/>
                <a:gd name="connsiteX2" fmla="*/ 458612 w 862476"/>
                <a:gd name="connsiteY2" fmla="*/ 189244 h 1220611"/>
                <a:gd name="connsiteX3" fmla="*/ 577675 w 862476"/>
                <a:gd name="connsiteY3" fmla="*/ 336882 h 1220611"/>
                <a:gd name="connsiteX4" fmla="*/ 832468 w 862476"/>
                <a:gd name="connsiteY4" fmla="*/ 415463 h 1220611"/>
                <a:gd name="connsiteX5" fmla="*/ 796750 w 862476"/>
                <a:gd name="connsiteY5" fmla="*/ 527382 h 1220611"/>
                <a:gd name="connsiteX6" fmla="*/ 511000 w 862476"/>
                <a:gd name="connsiteY6" fmla="*/ 441657 h 1220611"/>
                <a:gd name="connsiteX7" fmla="*/ 299068 w 862476"/>
                <a:gd name="connsiteY7" fmla="*/ 196388 h 1220611"/>
                <a:gd name="connsiteX8" fmla="*/ 368125 w 862476"/>
                <a:gd name="connsiteY8" fmla="*/ 334500 h 1220611"/>
                <a:gd name="connsiteX9" fmla="*/ 250794 w 862476"/>
                <a:gd name="connsiteY9" fmla="*/ 549469 h 1220611"/>
                <a:gd name="connsiteX10" fmla="*/ 460994 w 862476"/>
                <a:gd name="connsiteY10" fmla="*/ 1129838 h 1220611"/>
                <a:gd name="connsiteX11" fmla="*/ 294306 w 862476"/>
                <a:gd name="connsiteY11" fmla="*/ 1186987 h 1220611"/>
                <a:gd name="connsiteX12" fmla="*/ 0 w 862476"/>
                <a:gd name="connsiteY12" fmla="*/ 506607 h 1220611"/>
                <a:gd name="connsiteX13" fmla="*/ 226219 w 862476"/>
                <a:gd name="connsiteY13" fmla="*/ 38744 h 1220611"/>
                <a:gd name="connsiteX0" fmla="*/ 226219 w 862476"/>
                <a:gd name="connsiteY0" fmla="*/ 38744 h 1220611"/>
                <a:gd name="connsiteX1" fmla="*/ 448438 w 862476"/>
                <a:gd name="connsiteY1" fmla="*/ 76844 h 1220611"/>
                <a:gd name="connsiteX2" fmla="*/ 458612 w 862476"/>
                <a:gd name="connsiteY2" fmla="*/ 189244 h 1220611"/>
                <a:gd name="connsiteX3" fmla="*/ 577675 w 862476"/>
                <a:gd name="connsiteY3" fmla="*/ 336882 h 1220611"/>
                <a:gd name="connsiteX4" fmla="*/ 832468 w 862476"/>
                <a:gd name="connsiteY4" fmla="*/ 415463 h 1220611"/>
                <a:gd name="connsiteX5" fmla="*/ 796750 w 862476"/>
                <a:gd name="connsiteY5" fmla="*/ 527382 h 1220611"/>
                <a:gd name="connsiteX6" fmla="*/ 511000 w 862476"/>
                <a:gd name="connsiteY6" fmla="*/ 441657 h 1220611"/>
                <a:gd name="connsiteX7" fmla="*/ 299068 w 862476"/>
                <a:gd name="connsiteY7" fmla="*/ 196388 h 1220611"/>
                <a:gd name="connsiteX8" fmla="*/ 368125 w 862476"/>
                <a:gd name="connsiteY8" fmla="*/ 334500 h 1220611"/>
                <a:gd name="connsiteX9" fmla="*/ 250794 w 862476"/>
                <a:gd name="connsiteY9" fmla="*/ 549469 h 1220611"/>
                <a:gd name="connsiteX10" fmla="*/ 460994 w 862476"/>
                <a:gd name="connsiteY10" fmla="*/ 1129838 h 1220611"/>
                <a:gd name="connsiteX11" fmla="*/ 294306 w 862476"/>
                <a:gd name="connsiteY11" fmla="*/ 1186987 h 1220611"/>
                <a:gd name="connsiteX12" fmla="*/ 0 w 862476"/>
                <a:gd name="connsiteY12" fmla="*/ 506607 h 1220611"/>
                <a:gd name="connsiteX13" fmla="*/ 226219 w 862476"/>
                <a:gd name="connsiteY13" fmla="*/ 38744 h 1220611"/>
                <a:gd name="connsiteX0" fmla="*/ 226219 w 862476"/>
                <a:gd name="connsiteY0" fmla="*/ 38744 h 1220611"/>
                <a:gd name="connsiteX1" fmla="*/ 448438 w 862476"/>
                <a:gd name="connsiteY1" fmla="*/ 76844 h 1220611"/>
                <a:gd name="connsiteX2" fmla="*/ 458612 w 862476"/>
                <a:gd name="connsiteY2" fmla="*/ 189244 h 1220611"/>
                <a:gd name="connsiteX3" fmla="*/ 577675 w 862476"/>
                <a:gd name="connsiteY3" fmla="*/ 336882 h 1220611"/>
                <a:gd name="connsiteX4" fmla="*/ 832468 w 862476"/>
                <a:gd name="connsiteY4" fmla="*/ 415463 h 1220611"/>
                <a:gd name="connsiteX5" fmla="*/ 796750 w 862476"/>
                <a:gd name="connsiteY5" fmla="*/ 527382 h 1220611"/>
                <a:gd name="connsiteX6" fmla="*/ 511000 w 862476"/>
                <a:gd name="connsiteY6" fmla="*/ 441657 h 1220611"/>
                <a:gd name="connsiteX7" fmla="*/ 299068 w 862476"/>
                <a:gd name="connsiteY7" fmla="*/ 196388 h 1220611"/>
                <a:gd name="connsiteX8" fmla="*/ 368125 w 862476"/>
                <a:gd name="connsiteY8" fmla="*/ 334500 h 1220611"/>
                <a:gd name="connsiteX9" fmla="*/ 250794 w 862476"/>
                <a:gd name="connsiteY9" fmla="*/ 549469 h 1220611"/>
                <a:gd name="connsiteX10" fmla="*/ 460994 w 862476"/>
                <a:gd name="connsiteY10" fmla="*/ 1129838 h 1220611"/>
                <a:gd name="connsiteX11" fmla="*/ 294306 w 862476"/>
                <a:gd name="connsiteY11" fmla="*/ 1186987 h 1220611"/>
                <a:gd name="connsiteX12" fmla="*/ 0 w 862476"/>
                <a:gd name="connsiteY12" fmla="*/ 506607 h 1220611"/>
                <a:gd name="connsiteX13" fmla="*/ 226219 w 862476"/>
                <a:gd name="connsiteY13" fmla="*/ 38744 h 12206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62476" h="1220611">
                  <a:moveTo>
                    <a:pt x="226219" y="38744"/>
                  </a:moveTo>
                  <a:cubicBezTo>
                    <a:pt x="369349" y="-50950"/>
                    <a:pt x="412465" y="37950"/>
                    <a:pt x="448438" y="76844"/>
                  </a:cubicBezTo>
                  <a:cubicBezTo>
                    <a:pt x="449448" y="147648"/>
                    <a:pt x="448077" y="135109"/>
                    <a:pt x="458612" y="189244"/>
                  </a:cubicBezTo>
                  <a:cubicBezTo>
                    <a:pt x="499887" y="260682"/>
                    <a:pt x="519731" y="260682"/>
                    <a:pt x="577675" y="336882"/>
                  </a:cubicBezTo>
                  <a:cubicBezTo>
                    <a:pt x="694356" y="370220"/>
                    <a:pt x="718168" y="372600"/>
                    <a:pt x="832468" y="415463"/>
                  </a:cubicBezTo>
                  <a:cubicBezTo>
                    <a:pt x="845961" y="442451"/>
                    <a:pt x="909462" y="500394"/>
                    <a:pt x="796750" y="527382"/>
                  </a:cubicBezTo>
                  <a:cubicBezTo>
                    <a:pt x="718962" y="509919"/>
                    <a:pt x="610220" y="473408"/>
                    <a:pt x="511000" y="441657"/>
                  </a:cubicBezTo>
                  <a:cubicBezTo>
                    <a:pt x="463375" y="404351"/>
                    <a:pt x="356218" y="233694"/>
                    <a:pt x="299068" y="196388"/>
                  </a:cubicBezTo>
                  <a:cubicBezTo>
                    <a:pt x="276050" y="294813"/>
                    <a:pt x="329231" y="252743"/>
                    <a:pt x="368125" y="334500"/>
                  </a:cubicBezTo>
                  <a:cubicBezTo>
                    <a:pt x="317903" y="418062"/>
                    <a:pt x="289110" y="473050"/>
                    <a:pt x="250794" y="549469"/>
                  </a:cubicBezTo>
                  <a:cubicBezTo>
                    <a:pt x="266885" y="612750"/>
                    <a:pt x="430615" y="1030839"/>
                    <a:pt x="460994" y="1129838"/>
                  </a:cubicBezTo>
                  <a:cubicBezTo>
                    <a:pt x="454645" y="1222707"/>
                    <a:pt x="362568" y="1248900"/>
                    <a:pt x="294306" y="1186987"/>
                  </a:cubicBezTo>
                  <a:cubicBezTo>
                    <a:pt x="216841" y="868912"/>
                    <a:pt x="122708" y="719906"/>
                    <a:pt x="0" y="506607"/>
                  </a:cubicBezTo>
                  <a:cubicBezTo>
                    <a:pt x="39687" y="350653"/>
                    <a:pt x="150813" y="194698"/>
                    <a:pt x="226219" y="38744"/>
                  </a:cubicBezTo>
                  <a:close/>
                </a:path>
              </a:pathLst>
            </a:custGeom>
            <a:solidFill>
              <a:srgbClr val="0C183B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3" name="Прямоугольник 598"/>
            <p:cNvSpPr/>
            <p:nvPr/>
          </p:nvSpPr>
          <p:spPr>
            <a:xfrm>
              <a:off x="-2879804" y="3331723"/>
              <a:ext cx="374193" cy="174691"/>
            </a:xfrm>
            <a:custGeom>
              <a:avLst/>
              <a:gdLst>
                <a:gd name="connsiteX0" fmla="*/ 0 w 349204"/>
                <a:gd name="connsiteY0" fmla="*/ 0 h 134486"/>
                <a:gd name="connsiteX1" fmla="*/ 349204 w 349204"/>
                <a:gd name="connsiteY1" fmla="*/ 0 h 134486"/>
                <a:gd name="connsiteX2" fmla="*/ 349204 w 349204"/>
                <a:gd name="connsiteY2" fmla="*/ 134486 h 134486"/>
                <a:gd name="connsiteX3" fmla="*/ 0 w 349204"/>
                <a:gd name="connsiteY3" fmla="*/ 134486 h 134486"/>
                <a:gd name="connsiteX4" fmla="*/ 0 w 349204"/>
                <a:gd name="connsiteY4" fmla="*/ 0 h 134486"/>
                <a:gd name="connsiteX0" fmla="*/ 0 w 349204"/>
                <a:gd name="connsiteY0" fmla="*/ 0 h 134486"/>
                <a:gd name="connsiteX1" fmla="*/ 301579 w 349204"/>
                <a:gd name="connsiteY1" fmla="*/ 38100 h 134486"/>
                <a:gd name="connsiteX2" fmla="*/ 349204 w 349204"/>
                <a:gd name="connsiteY2" fmla="*/ 134486 h 134486"/>
                <a:gd name="connsiteX3" fmla="*/ 0 w 349204"/>
                <a:gd name="connsiteY3" fmla="*/ 134486 h 134486"/>
                <a:gd name="connsiteX4" fmla="*/ 0 w 349204"/>
                <a:gd name="connsiteY4" fmla="*/ 0 h 134486"/>
                <a:gd name="connsiteX0" fmla="*/ 0 w 361110"/>
                <a:gd name="connsiteY0" fmla="*/ 0 h 134486"/>
                <a:gd name="connsiteX1" fmla="*/ 301579 w 361110"/>
                <a:gd name="connsiteY1" fmla="*/ 38100 h 134486"/>
                <a:gd name="connsiteX2" fmla="*/ 361110 w 361110"/>
                <a:gd name="connsiteY2" fmla="*/ 120199 h 134486"/>
                <a:gd name="connsiteX3" fmla="*/ 0 w 361110"/>
                <a:gd name="connsiteY3" fmla="*/ 134486 h 134486"/>
                <a:gd name="connsiteX4" fmla="*/ 0 w 361110"/>
                <a:gd name="connsiteY4" fmla="*/ 0 h 134486"/>
                <a:gd name="connsiteX0" fmla="*/ 0 w 361110"/>
                <a:gd name="connsiteY0" fmla="*/ 0 h 163061"/>
                <a:gd name="connsiteX1" fmla="*/ 301579 w 361110"/>
                <a:gd name="connsiteY1" fmla="*/ 38100 h 163061"/>
                <a:gd name="connsiteX2" fmla="*/ 361110 w 361110"/>
                <a:gd name="connsiteY2" fmla="*/ 120199 h 163061"/>
                <a:gd name="connsiteX3" fmla="*/ 45244 w 361110"/>
                <a:gd name="connsiteY3" fmla="*/ 163061 h 163061"/>
                <a:gd name="connsiteX4" fmla="*/ 0 w 361110"/>
                <a:gd name="connsiteY4" fmla="*/ 0 h 163061"/>
                <a:gd name="connsiteX0" fmla="*/ 0 w 370635"/>
                <a:gd name="connsiteY0" fmla="*/ 11906 h 124961"/>
                <a:gd name="connsiteX1" fmla="*/ 311104 w 370635"/>
                <a:gd name="connsiteY1" fmla="*/ 0 h 124961"/>
                <a:gd name="connsiteX2" fmla="*/ 370635 w 370635"/>
                <a:gd name="connsiteY2" fmla="*/ 82099 h 124961"/>
                <a:gd name="connsiteX3" fmla="*/ 54769 w 370635"/>
                <a:gd name="connsiteY3" fmla="*/ 124961 h 124961"/>
                <a:gd name="connsiteX4" fmla="*/ 0 w 370635"/>
                <a:gd name="connsiteY4" fmla="*/ 11906 h 124961"/>
                <a:gd name="connsiteX0" fmla="*/ 0 w 370635"/>
                <a:gd name="connsiteY0" fmla="*/ 59531 h 172586"/>
                <a:gd name="connsiteX1" fmla="*/ 39642 w 370635"/>
                <a:gd name="connsiteY1" fmla="*/ 0 h 172586"/>
                <a:gd name="connsiteX2" fmla="*/ 370635 w 370635"/>
                <a:gd name="connsiteY2" fmla="*/ 129724 h 172586"/>
                <a:gd name="connsiteX3" fmla="*/ 54769 w 370635"/>
                <a:gd name="connsiteY3" fmla="*/ 172586 h 172586"/>
                <a:gd name="connsiteX4" fmla="*/ 0 w 370635"/>
                <a:gd name="connsiteY4" fmla="*/ 59531 h 172586"/>
                <a:gd name="connsiteX0" fmla="*/ 0 w 370635"/>
                <a:gd name="connsiteY0" fmla="*/ 59531 h 172586"/>
                <a:gd name="connsiteX1" fmla="*/ 39642 w 370635"/>
                <a:gd name="connsiteY1" fmla="*/ 0 h 172586"/>
                <a:gd name="connsiteX2" fmla="*/ 370635 w 370635"/>
                <a:gd name="connsiteY2" fmla="*/ 129724 h 172586"/>
                <a:gd name="connsiteX3" fmla="*/ 54769 w 370635"/>
                <a:gd name="connsiteY3" fmla="*/ 172586 h 172586"/>
                <a:gd name="connsiteX4" fmla="*/ 0 w 370635"/>
                <a:gd name="connsiteY4" fmla="*/ 59531 h 172586"/>
                <a:gd name="connsiteX0" fmla="*/ 0 w 370635"/>
                <a:gd name="connsiteY0" fmla="*/ 59531 h 172586"/>
                <a:gd name="connsiteX1" fmla="*/ 39642 w 370635"/>
                <a:gd name="connsiteY1" fmla="*/ 0 h 172586"/>
                <a:gd name="connsiteX2" fmla="*/ 370635 w 370635"/>
                <a:gd name="connsiteY2" fmla="*/ 129724 h 172586"/>
                <a:gd name="connsiteX3" fmla="*/ 54769 w 370635"/>
                <a:gd name="connsiteY3" fmla="*/ 172586 h 172586"/>
                <a:gd name="connsiteX4" fmla="*/ 0 w 370635"/>
                <a:gd name="connsiteY4" fmla="*/ 59531 h 1725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0635" h="172586">
                  <a:moveTo>
                    <a:pt x="0" y="59531"/>
                  </a:moveTo>
                  <a:lnTo>
                    <a:pt x="39642" y="0"/>
                  </a:lnTo>
                  <a:cubicBezTo>
                    <a:pt x="407148" y="48003"/>
                    <a:pt x="329360" y="79339"/>
                    <a:pt x="370635" y="129724"/>
                  </a:cubicBezTo>
                  <a:lnTo>
                    <a:pt x="54769" y="172586"/>
                  </a:lnTo>
                  <a:lnTo>
                    <a:pt x="0" y="59531"/>
                  </a:lnTo>
                  <a:close/>
                </a:path>
              </a:pathLst>
            </a:custGeom>
            <a:solidFill>
              <a:srgbClr val="0C183B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4" name="Овал 1163"/>
            <p:cNvSpPr/>
            <p:nvPr/>
          </p:nvSpPr>
          <p:spPr>
            <a:xfrm>
              <a:off x="-2348971" y="3873265"/>
              <a:ext cx="69618" cy="69876"/>
            </a:xfrm>
            <a:prstGeom prst="ellipse">
              <a:avLst/>
            </a:pr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5" name="Овал 1164"/>
            <p:cNvSpPr/>
            <p:nvPr/>
          </p:nvSpPr>
          <p:spPr>
            <a:xfrm>
              <a:off x="-3358429" y="3873265"/>
              <a:ext cx="69618" cy="69876"/>
            </a:xfrm>
            <a:prstGeom prst="ellipse">
              <a:avLst/>
            </a:pr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Прямоугольник 600"/>
            <p:cNvSpPr/>
            <p:nvPr/>
          </p:nvSpPr>
          <p:spPr>
            <a:xfrm rot="2957821">
              <a:off x="-3197534" y="3572617"/>
              <a:ext cx="52407" cy="374198"/>
            </a:xfrm>
            <a:custGeom>
              <a:avLst/>
              <a:gdLst>
                <a:gd name="connsiteX0" fmla="*/ 0 w 36000"/>
                <a:gd name="connsiteY0" fmla="*/ 0 h 432000"/>
                <a:gd name="connsiteX1" fmla="*/ 36000 w 36000"/>
                <a:gd name="connsiteY1" fmla="*/ 0 h 432000"/>
                <a:gd name="connsiteX2" fmla="*/ 36000 w 36000"/>
                <a:gd name="connsiteY2" fmla="*/ 432000 h 432000"/>
                <a:gd name="connsiteX3" fmla="*/ 0 w 36000"/>
                <a:gd name="connsiteY3" fmla="*/ 432000 h 432000"/>
                <a:gd name="connsiteX4" fmla="*/ 0 w 36000"/>
                <a:gd name="connsiteY4" fmla="*/ 0 h 432000"/>
                <a:gd name="connsiteX0" fmla="*/ 5163 w 41163"/>
                <a:gd name="connsiteY0" fmla="*/ 0 h 432000"/>
                <a:gd name="connsiteX1" fmla="*/ 41163 w 41163"/>
                <a:gd name="connsiteY1" fmla="*/ 0 h 432000"/>
                <a:gd name="connsiteX2" fmla="*/ 41163 w 41163"/>
                <a:gd name="connsiteY2" fmla="*/ 432000 h 432000"/>
                <a:gd name="connsiteX3" fmla="*/ 0 w 41163"/>
                <a:gd name="connsiteY3" fmla="*/ 430700 h 432000"/>
                <a:gd name="connsiteX4" fmla="*/ 5163 w 41163"/>
                <a:gd name="connsiteY4" fmla="*/ 0 h 432000"/>
                <a:gd name="connsiteX0" fmla="*/ 0 w 57567"/>
                <a:gd name="connsiteY0" fmla="*/ 72539 h 432000"/>
                <a:gd name="connsiteX1" fmla="*/ 57567 w 57567"/>
                <a:gd name="connsiteY1" fmla="*/ 0 h 432000"/>
                <a:gd name="connsiteX2" fmla="*/ 57567 w 57567"/>
                <a:gd name="connsiteY2" fmla="*/ 432000 h 432000"/>
                <a:gd name="connsiteX3" fmla="*/ 16404 w 57567"/>
                <a:gd name="connsiteY3" fmla="*/ 430700 h 432000"/>
                <a:gd name="connsiteX4" fmla="*/ 0 w 57567"/>
                <a:gd name="connsiteY4" fmla="*/ 72539 h 432000"/>
                <a:gd name="connsiteX0" fmla="*/ 0 w 57567"/>
                <a:gd name="connsiteY0" fmla="*/ 8774 h 368235"/>
                <a:gd name="connsiteX1" fmla="*/ 40407 w 57567"/>
                <a:gd name="connsiteY1" fmla="*/ 0 h 368235"/>
                <a:gd name="connsiteX2" fmla="*/ 57567 w 57567"/>
                <a:gd name="connsiteY2" fmla="*/ 368235 h 368235"/>
                <a:gd name="connsiteX3" fmla="*/ 16404 w 57567"/>
                <a:gd name="connsiteY3" fmla="*/ 366935 h 368235"/>
                <a:gd name="connsiteX4" fmla="*/ 0 w 57567"/>
                <a:gd name="connsiteY4" fmla="*/ 8774 h 368235"/>
                <a:gd name="connsiteX0" fmla="*/ 0 w 51104"/>
                <a:gd name="connsiteY0" fmla="*/ 4911 h 368235"/>
                <a:gd name="connsiteX1" fmla="*/ 33944 w 51104"/>
                <a:gd name="connsiteY1" fmla="*/ 0 h 368235"/>
                <a:gd name="connsiteX2" fmla="*/ 51104 w 51104"/>
                <a:gd name="connsiteY2" fmla="*/ 368235 h 368235"/>
                <a:gd name="connsiteX3" fmla="*/ 9941 w 51104"/>
                <a:gd name="connsiteY3" fmla="*/ 366935 h 368235"/>
                <a:gd name="connsiteX4" fmla="*/ 0 w 51104"/>
                <a:gd name="connsiteY4" fmla="*/ 4911 h 368235"/>
                <a:gd name="connsiteX0" fmla="*/ 0 w 51104"/>
                <a:gd name="connsiteY0" fmla="*/ 4911 h 368235"/>
                <a:gd name="connsiteX1" fmla="*/ 33943 w 51104"/>
                <a:gd name="connsiteY1" fmla="*/ 0 h 368235"/>
                <a:gd name="connsiteX2" fmla="*/ 51104 w 51104"/>
                <a:gd name="connsiteY2" fmla="*/ 368235 h 368235"/>
                <a:gd name="connsiteX3" fmla="*/ 9941 w 51104"/>
                <a:gd name="connsiteY3" fmla="*/ 366935 h 368235"/>
                <a:gd name="connsiteX4" fmla="*/ 0 w 51104"/>
                <a:gd name="connsiteY4" fmla="*/ 4911 h 368235"/>
                <a:gd name="connsiteX0" fmla="*/ 0 w 51104"/>
                <a:gd name="connsiteY0" fmla="*/ 4911 h 373147"/>
                <a:gd name="connsiteX1" fmla="*/ 33943 w 51104"/>
                <a:gd name="connsiteY1" fmla="*/ 0 h 373147"/>
                <a:gd name="connsiteX2" fmla="*/ 51104 w 51104"/>
                <a:gd name="connsiteY2" fmla="*/ 368235 h 373147"/>
                <a:gd name="connsiteX3" fmla="*/ 17162 w 51104"/>
                <a:gd name="connsiteY3" fmla="*/ 373147 h 373147"/>
                <a:gd name="connsiteX4" fmla="*/ 0 w 51104"/>
                <a:gd name="connsiteY4" fmla="*/ 4911 h 373147"/>
                <a:gd name="connsiteX0" fmla="*/ 0 w 51104"/>
                <a:gd name="connsiteY0" fmla="*/ 4911 h 368235"/>
                <a:gd name="connsiteX1" fmla="*/ 33943 w 51104"/>
                <a:gd name="connsiteY1" fmla="*/ 0 h 368235"/>
                <a:gd name="connsiteX2" fmla="*/ 51104 w 51104"/>
                <a:gd name="connsiteY2" fmla="*/ 368235 h 368235"/>
                <a:gd name="connsiteX3" fmla="*/ 20016 w 51104"/>
                <a:gd name="connsiteY3" fmla="*/ 366179 h 368235"/>
                <a:gd name="connsiteX4" fmla="*/ 0 w 51104"/>
                <a:gd name="connsiteY4" fmla="*/ 4911 h 368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1104" h="368235">
                  <a:moveTo>
                    <a:pt x="0" y="4911"/>
                  </a:moveTo>
                  <a:lnTo>
                    <a:pt x="33943" y="0"/>
                  </a:lnTo>
                  <a:lnTo>
                    <a:pt x="51104" y="368235"/>
                  </a:lnTo>
                  <a:lnTo>
                    <a:pt x="20016" y="366179"/>
                  </a:lnTo>
                  <a:lnTo>
                    <a:pt x="0" y="4911"/>
                  </a:ln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7" name="Прямоугольник 600"/>
            <p:cNvSpPr/>
            <p:nvPr/>
          </p:nvSpPr>
          <p:spPr>
            <a:xfrm rot="2957821">
              <a:off x="-2789529" y="3415621"/>
              <a:ext cx="593949" cy="496024"/>
            </a:xfrm>
            <a:custGeom>
              <a:avLst/>
              <a:gdLst>
                <a:gd name="connsiteX0" fmla="*/ 0 w 36000"/>
                <a:gd name="connsiteY0" fmla="*/ 0 h 432000"/>
                <a:gd name="connsiteX1" fmla="*/ 36000 w 36000"/>
                <a:gd name="connsiteY1" fmla="*/ 0 h 432000"/>
                <a:gd name="connsiteX2" fmla="*/ 36000 w 36000"/>
                <a:gd name="connsiteY2" fmla="*/ 432000 h 432000"/>
                <a:gd name="connsiteX3" fmla="*/ 0 w 36000"/>
                <a:gd name="connsiteY3" fmla="*/ 432000 h 432000"/>
                <a:gd name="connsiteX4" fmla="*/ 0 w 36000"/>
                <a:gd name="connsiteY4" fmla="*/ 0 h 432000"/>
                <a:gd name="connsiteX0" fmla="*/ 5163 w 41163"/>
                <a:gd name="connsiteY0" fmla="*/ 0 h 432000"/>
                <a:gd name="connsiteX1" fmla="*/ 41163 w 41163"/>
                <a:gd name="connsiteY1" fmla="*/ 0 h 432000"/>
                <a:gd name="connsiteX2" fmla="*/ 41163 w 41163"/>
                <a:gd name="connsiteY2" fmla="*/ 432000 h 432000"/>
                <a:gd name="connsiteX3" fmla="*/ 0 w 41163"/>
                <a:gd name="connsiteY3" fmla="*/ 430700 h 432000"/>
                <a:gd name="connsiteX4" fmla="*/ 5163 w 41163"/>
                <a:gd name="connsiteY4" fmla="*/ 0 h 432000"/>
                <a:gd name="connsiteX0" fmla="*/ 0 w 57567"/>
                <a:gd name="connsiteY0" fmla="*/ 72539 h 432000"/>
                <a:gd name="connsiteX1" fmla="*/ 57567 w 57567"/>
                <a:gd name="connsiteY1" fmla="*/ 0 h 432000"/>
                <a:gd name="connsiteX2" fmla="*/ 57567 w 57567"/>
                <a:gd name="connsiteY2" fmla="*/ 432000 h 432000"/>
                <a:gd name="connsiteX3" fmla="*/ 16404 w 57567"/>
                <a:gd name="connsiteY3" fmla="*/ 430700 h 432000"/>
                <a:gd name="connsiteX4" fmla="*/ 0 w 57567"/>
                <a:gd name="connsiteY4" fmla="*/ 72539 h 432000"/>
                <a:gd name="connsiteX0" fmla="*/ 0 w 57567"/>
                <a:gd name="connsiteY0" fmla="*/ 8774 h 368235"/>
                <a:gd name="connsiteX1" fmla="*/ 40407 w 57567"/>
                <a:gd name="connsiteY1" fmla="*/ 0 h 368235"/>
                <a:gd name="connsiteX2" fmla="*/ 57567 w 57567"/>
                <a:gd name="connsiteY2" fmla="*/ 368235 h 368235"/>
                <a:gd name="connsiteX3" fmla="*/ 16404 w 57567"/>
                <a:gd name="connsiteY3" fmla="*/ 366935 h 368235"/>
                <a:gd name="connsiteX4" fmla="*/ 0 w 57567"/>
                <a:gd name="connsiteY4" fmla="*/ 8774 h 368235"/>
                <a:gd name="connsiteX0" fmla="*/ 0 w 51104"/>
                <a:gd name="connsiteY0" fmla="*/ 4911 h 368235"/>
                <a:gd name="connsiteX1" fmla="*/ 33944 w 51104"/>
                <a:gd name="connsiteY1" fmla="*/ 0 h 368235"/>
                <a:gd name="connsiteX2" fmla="*/ 51104 w 51104"/>
                <a:gd name="connsiteY2" fmla="*/ 368235 h 368235"/>
                <a:gd name="connsiteX3" fmla="*/ 9941 w 51104"/>
                <a:gd name="connsiteY3" fmla="*/ 366935 h 368235"/>
                <a:gd name="connsiteX4" fmla="*/ 0 w 51104"/>
                <a:gd name="connsiteY4" fmla="*/ 4911 h 368235"/>
                <a:gd name="connsiteX0" fmla="*/ 0 w 51104"/>
                <a:gd name="connsiteY0" fmla="*/ 4911 h 368235"/>
                <a:gd name="connsiteX1" fmla="*/ 33943 w 51104"/>
                <a:gd name="connsiteY1" fmla="*/ 0 h 368235"/>
                <a:gd name="connsiteX2" fmla="*/ 51104 w 51104"/>
                <a:gd name="connsiteY2" fmla="*/ 368235 h 368235"/>
                <a:gd name="connsiteX3" fmla="*/ 9941 w 51104"/>
                <a:gd name="connsiteY3" fmla="*/ 366935 h 368235"/>
                <a:gd name="connsiteX4" fmla="*/ 0 w 51104"/>
                <a:gd name="connsiteY4" fmla="*/ 4911 h 368235"/>
                <a:gd name="connsiteX0" fmla="*/ 0 w 51104"/>
                <a:gd name="connsiteY0" fmla="*/ 4911 h 373147"/>
                <a:gd name="connsiteX1" fmla="*/ 33943 w 51104"/>
                <a:gd name="connsiteY1" fmla="*/ 0 h 373147"/>
                <a:gd name="connsiteX2" fmla="*/ 51104 w 51104"/>
                <a:gd name="connsiteY2" fmla="*/ 368235 h 373147"/>
                <a:gd name="connsiteX3" fmla="*/ 17162 w 51104"/>
                <a:gd name="connsiteY3" fmla="*/ 373147 h 373147"/>
                <a:gd name="connsiteX4" fmla="*/ 0 w 51104"/>
                <a:gd name="connsiteY4" fmla="*/ 4911 h 373147"/>
                <a:gd name="connsiteX0" fmla="*/ 0 w 51104"/>
                <a:gd name="connsiteY0" fmla="*/ 4911 h 368235"/>
                <a:gd name="connsiteX1" fmla="*/ 33943 w 51104"/>
                <a:gd name="connsiteY1" fmla="*/ 0 h 368235"/>
                <a:gd name="connsiteX2" fmla="*/ 51104 w 51104"/>
                <a:gd name="connsiteY2" fmla="*/ 368235 h 368235"/>
                <a:gd name="connsiteX3" fmla="*/ 20016 w 51104"/>
                <a:gd name="connsiteY3" fmla="*/ 366179 h 368235"/>
                <a:gd name="connsiteX4" fmla="*/ 0 w 51104"/>
                <a:gd name="connsiteY4" fmla="*/ 4911 h 368235"/>
                <a:gd name="connsiteX0" fmla="*/ 0 w 142879"/>
                <a:gd name="connsiteY0" fmla="*/ 0 h 461118"/>
                <a:gd name="connsiteX1" fmla="*/ 125718 w 142879"/>
                <a:gd name="connsiteY1" fmla="*/ 92883 h 461118"/>
                <a:gd name="connsiteX2" fmla="*/ 142879 w 142879"/>
                <a:gd name="connsiteY2" fmla="*/ 461118 h 461118"/>
                <a:gd name="connsiteX3" fmla="*/ 111791 w 142879"/>
                <a:gd name="connsiteY3" fmla="*/ 459062 h 461118"/>
                <a:gd name="connsiteX4" fmla="*/ 0 w 142879"/>
                <a:gd name="connsiteY4" fmla="*/ 0 h 461118"/>
                <a:gd name="connsiteX0" fmla="*/ 0 w 142879"/>
                <a:gd name="connsiteY0" fmla="*/ 39249 h 500367"/>
                <a:gd name="connsiteX1" fmla="*/ 41493 w 142879"/>
                <a:gd name="connsiteY1" fmla="*/ 0 h 500367"/>
                <a:gd name="connsiteX2" fmla="*/ 142879 w 142879"/>
                <a:gd name="connsiteY2" fmla="*/ 500367 h 500367"/>
                <a:gd name="connsiteX3" fmla="*/ 111791 w 142879"/>
                <a:gd name="connsiteY3" fmla="*/ 498311 h 500367"/>
                <a:gd name="connsiteX4" fmla="*/ 0 w 142879"/>
                <a:gd name="connsiteY4" fmla="*/ 39249 h 500367"/>
                <a:gd name="connsiteX0" fmla="*/ 0 w 482169"/>
                <a:gd name="connsiteY0" fmla="*/ 39249 h 500367"/>
                <a:gd name="connsiteX1" fmla="*/ 41493 w 482169"/>
                <a:gd name="connsiteY1" fmla="*/ 0 h 500367"/>
                <a:gd name="connsiteX2" fmla="*/ 482169 w 482169"/>
                <a:gd name="connsiteY2" fmla="*/ 262577 h 500367"/>
                <a:gd name="connsiteX3" fmla="*/ 142879 w 482169"/>
                <a:gd name="connsiteY3" fmla="*/ 500367 h 500367"/>
                <a:gd name="connsiteX4" fmla="*/ 111791 w 482169"/>
                <a:gd name="connsiteY4" fmla="*/ 498311 h 500367"/>
                <a:gd name="connsiteX5" fmla="*/ 0 w 482169"/>
                <a:gd name="connsiteY5" fmla="*/ 39249 h 500367"/>
                <a:gd name="connsiteX0" fmla="*/ 0 w 482529"/>
                <a:gd name="connsiteY0" fmla="*/ 39249 h 500367"/>
                <a:gd name="connsiteX1" fmla="*/ 41493 w 482529"/>
                <a:gd name="connsiteY1" fmla="*/ 0 h 500367"/>
                <a:gd name="connsiteX2" fmla="*/ 482169 w 482529"/>
                <a:gd name="connsiteY2" fmla="*/ 262577 h 500367"/>
                <a:gd name="connsiteX3" fmla="*/ 465844 w 482529"/>
                <a:gd name="connsiteY3" fmla="*/ 292510 h 500367"/>
                <a:gd name="connsiteX4" fmla="*/ 142879 w 482529"/>
                <a:gd name="connsiteY4" fmla="*/ 500367 h 500367"/>
                <a:gd name="connsiteX5" fmla="*/ 111791 w 482529"/>
                <a:gd name="connsiteY5" fmla="*/ 498311 h 500367"/>
                <a:gd name="connsiteX6" fmla="*/ 0 w 482529"/>
                <a:gd name="connsiteY6" fmla="*/ 39249 h 500367"/>
                <a:gd name="connsiteX0" fmla="*/ 0 w 482529"/>
                <a:gd name="connsiteY0" fmla="*/ 39249 h 500367"/>
                <a:gd name="connsiteX1" fmla="*/ 41493 w 482529"/>
                <a:gd name="connsiteY1" fmla="*/ 0 h 500367"/>
                <a:gd name="connsiteX2" fmla="*/ 482169 w 482529"/>
                <a:gd name="connsiteY2" fmla="*/ 262577 h 500367"/>
                <a:gd name="connsiteX3" fmla="*/ 465844 w 482529"/>
                <a:gd name="connsiteY3" fmla="*/ 292510 h 500367"/>
                <a:gd name="connsiteX4" fmla="*/ 130887 w 482529"/>
                <a:gd name="connsiteY4" fmla="*/ 126872 h 500367"/>
                <a:gd name="connsiteX5" fmla="*/ 142879 w 482529"/>
                <a:gd name="connsiteY5" fmla="*/ 500367 h 500367"/>
                <a:gd name="connsiteX6" fmla="*/ 111791 w 482529"/>
                <a:gd name="connsiteY6" fmla="*/ 498311 h 500367"/>
                <a:gd name="connsiteX7" fmla="*/ 0 w 482529"/>
                <a:gd name="connsiteY7" fmla="*/ 39249 h 500367"/>
                <a:gd name="connsiteX0" fmla="*/ 0 w 482529"/>
                <a:gd name="connsiteY0" fmla="*/ 39249 h 500367"/>
                <a:gd name="connsiteX1" fmla="*/ 41493 w 482529"/>
                <a:gd name="connsiteY1" fmla="*/ 0 h 500367"/>
                <a:gd name="connsiteX2" fmla="*/ 482169 w 482529"/>
                <a:gd name="connsiteY2" fmla="*/ 262577 h 500367"/>
                <a:gd name="connsiteX3" fmla="*/ 465844 w 482529"/>
                <a:gd name="connsiteY3" fmla="*/ 292510 h 500367"/>
                <a:gd name="connsiteX4" fmla="*/ 130887 w 482529"/>
                <a:gd name="connsiteY4" fmla="*/ 126872 h 500367"/>
                <a:gd name="connsiteX5" fmla="*/ 142879 w 482529"/>
                <a:gd name="connsiteY5" fmla="*/ 500367 h 500367"/>
                <a:gd name="connsiteX6" fmla="*/ 111791 w 482529"/>
                <a:gd name="connsiteY6" fmla="*/ 498311 h 500367"/>
                <a:gd name="connsiteX7" fmla="*/ 95422 w 482529"/>
                <a:gd name="connsiteY7" fmla="*/ 171750 h 500367"/>
                <a:gd name="connsiteX8" fmla="*/ 0 w 482529"/>
                <a:gd name="connsiteY8" fmla="*/ 39249 h 500367"/>
                <a:gd name="connsiteX0" fmla="*/ 76776 w 559305"/>
                <a:gd name="connsiteY0" fmla="*/ 39249 h 500367"/>
                <a:gd name="connsiteX1" fmla="*/ 118269 w 559305"/>
                <a:gd name="connsiteY1" fmla="*/ 0 h 500367"/>
                <a:gd name="connsiteX2" fmla="*/ 558945 w 559305"/>
                <a:gd name="connsiteY2" fmla="*/ 262577 h 500367"/>
                <a:gd name="connsiteX3" fmla="*/ 542620 w 559305"/>
                <a:gd name="connsiteY3" fmla="*/ 292510 h 500367"/>
                <a:gd name="connsiteX4" fmla="*/ 207663 w 559305"/>
                <a:gd name="connsiteY4" fmla="*/ 126872 h 500367"/>
                <a:gd name="connsiteX5" fmla="*/ 219655 w 559305"/>
                <a:gd name="connsiteY5" fmla="*/ 500367 h 500367"/>
                <a:gd name="connsiteX6" fmla="*/ 188567 w 559305"/>
                <a:gd name="connsiteY6" fmla="*/ 498311 h 500367"/>
                <a:gd name="connsiteX7" fmla="*/ 172198 w 559305"/>
                <a:gd name="connsiteY7" fmla="*/ 171750 h 500367"/>
                <a:gd name="connsiteX8" fmla="*/ 0 w 559305"/>
                <a:gd name="connsiteY8" fmla="*/ 419396 h 500367"/>
                <a:gd name="connsiteX9" fmla="*/ 76776 w 559305"/>
                <a:gd name="connsiteY9" fmla="*/ 39249 h 500367"/>
                <a:gd name="connsiteX0" fmla="*/ 114826 w 597355"/>
                <a:gd name="connsiteY0" fmla="*/ 39249 h 500367"/>
                <a:gd name="connsiteX1" fmla="*/ 156319 w 597355"/>
                <a:gd name="connsiteY1" fmla="*/ 0 h 500367"/>
                <a:gd name="connsiteX2" fmla="*/ 596995 w 597355"/>
                <a:gd name="connsiteY2" fmla="*/ 262577 h 500367"/>
                <a:gd name="connsiteX3" fmla="*/ 580670 w 597355"/>
                <a:gd name="connsiteY3" fmla="*/ 292510 h 500367"/>
                <a:gd name="connsiteX4" fmla="*/ 245713 w 597355"/>
                <a:gd name="connsiteY4" fmla="*/ 126872 h 500367"/>
                <a:gd name="connsiteX5" fmla="*/ 257705 w 597355"/>
                <a:gd name="connsiteY5" fmla="*/ 500367 h 500367"/>
                <a:gd name="connsiteX6" fmla="*/ 226617 w 597355"/>
                <a:gd name="connsiteY6" fmla="*/ 498311 h 500367"/>
                <a:gd name="connsiteX7" fmla="*/ 210248 w 597355"/>
                <a:gd name="connsiteY7" fmla="*/ 171750 h 500367"/>
                <a:gd name="connsiteX8" fmla="*/ 38050 w 597355"/>
                <a:gd name="connsiteY8" fmla="*/ 419396 h 500367"/>
                <a:gd name="connsiteX9" fmla="*/ 1654 w 597355"/>
                <a:gd name="connsiteY9" fmla="*/ 406934 h 500367"/>
                <a:gd name="connsiteX10" fmla="*/ 114826 w 597355"/>
                <a:gd name="connsiteY10" fmla="*/ 39249 h 500367"/>
                <a:gd name="connsiteX0" fmla="*/ 114826 w 597355"/>
                <a:gd name="connsiteY0" fmla="*/ 39249 h 500367"/>
                <a:gd name="connsiteX1" fmla="*/ 156319 w 597355"/>
                <a:gd name="connsiteY1" fmla="*/ 0 h 500367"/>
                <a:gd name="connsiteX2" fmla="*/ 596995 w 597355"/>
                <a:gd name="connsiteY2" fmla="*/ 262577 h 500367"/>
                <a:gd name="connsiteX3" fmla="*/ 580670 w 597355"/>
                <a:gd name="connsiteY3" fmla="*/ 292510 h 500367"/>
                <a:gd name="connsiteX4" fmla="*/ 245713 w 597355"/>
                <a:gd name="connsiteY4" fmla="*/ 126872 h 500367"/>
                <a:gd name="connsiteX5" fmla="*/ 257705 w 597355"/>
                <a:gd name="connsiteY5" fmla="*/ 500367 h 500367"/>
                <a:gd name="connsiteX6" fmla="*/ 226617 w 597355"/>
                <a:gd name="connsiteY6" fmla="*/ 498311 h 500367"/>
                <a:gd name="connsiteX7" fmla="*/ 210248 w 597355"/>
                <a:gd name="connsiteY7" fmla="*/ 171750 h 500367"/>
                <a:gd name="connsiteX8" fmla="*/ 38050 w 597355"/>
                <a:gd name="connsiteY8" fmla="*/ 419396 h 500367"/>
                <a:gd name="connsiteX9" fmla="*/ 1654 w 597355"/>
                <a:gd name="connsiteY9" fmla="*/ 406934 h 500367"/>
                <a:gd name="connsiteX10" fmla="*/ 195923 w 597355"/>
                <a:gd name="connsiteY10" fmla="*/ 93465 h 500367"/>
                <a:gd name="connsiteX11" fmla="*/ 114826 w 597355"/>
                <a:gd name="connsiteY11" fmla="*/ 39249 h 500367"/>
                <a:gd name="connsiteX0" fmla="*/ 114826 w 597355"/>
                <a:gd name="connsiteY0" fmla="*/ 39249 h 500367"/>
                <a:gd name="connsiteX1" fmla="*/ 156319 w 597355"/>
                <a:gd name="connsiteY1" fmla="*/ 0 h 500367"/>
                <a:gd name="connsiteX2" fmla="*/ 596995 w 597355"/>
                <a:gd name="connsiteY2" fmla="*/ 262577 h 500367"/>
                <a:gd name="connsiteX3" fmla="*/ 580670 w 597355"/>
                <a:gd name="connsiteY3" fmla="*/ 292510 h 500367"/>
                <a:gd name="connsiteX4" fmla="*/ 245713 w 597355"/>
                <a:gd name="connsiteY4" fmla="*/ 126872 h 500367"/>
                <a:gd name="connsiteX5" fmla="*/ 257705 w 597355"/>
                <a:gd name="connsiteY5" fmla="*/ 500367 h 500367"/>
                <a:gd name="connsiteX6" fmla="*/ 226617 w 597355"/>
                <a:gd name="connsiteY6" fmla="*/ 498311 h 500367"/>
                <a:gd name="connsiteX7" fmla="*/ 210248 w 597355"/>
                <a:gd name="connsiteY7" fmla="*/ 171750 h 500367"/>
                <a:gd name="connsiteX8" fmla="*/ 38050 w 597355"/>
                <a:gd name="connsiteY8" fmla="*/ 419396 h 500367"/>
                <a:gd name="connsiteX9" fmla="*/ 1654 w 597355"/>
                <a:gd name="connsiteY9" fmla="*/ 406934 h 500367"/>
                <a:gd name="connsiteX10" fmla="*/ 195923 w 597355"/>
                <a:gd name="connsiteY10" fmla="*/ 93465 h 500367"/>
                <a:gd name="connsiteX11" fmla="*/ 114826 w 597355"/>
                <a:gd name="connsiteY11" fmla="*/ 39249 h 500367"/>
                <a:gd name="connsiteX0" fmla="*/ 114826 w 597355"/>
                <a:gd name="connsiteY0" fmla="*/ 39249 h 500367"/>
                <a:gd name="connsiteX1" fmla="*/ 156319 w 597355"/>
                <a:gd name="connsiteY1" fmla="*/ 0 h 500367"/>
                <a:gd name="connsiteX2" fmla="*/ 596995 w 597355"/>
                <a:gd name="connsiteY2" fmla="*/ 262577 h 500367"/>
                <a:gd name="connsiteX3" fmla="*/ 580670 w 597355"/>
                <a:gd name="connsiteY3" fmla="*/ 292510 h 500367"/>
                <a:gd name="connsiteX4" fmla="*/ 245713 w 597355"/>
                <a:gd name="connsiteY4" fmla="*/ 126872 h 500367"/>
                <a:gd name="connsiteX5" fmla="*/ 257705 w 597355"/>
                <a:gd name="connsiteY5" fmla="*/ 500367 h 500367"/>
                <a:gd name="connsiteX6" fmla="*/ 226617 w 597355"/>
                <a:gd name="connsiteY6" fmla="*/ 498311 h 500367"/>
                <a:gd name="connsiteX7" fmla="*/ 210248 w 597355"/>
                <a:gd name="connsiteY7" fmla="*/ 171750 h 500367"/>
                <a:gd name="connsiteX8" fmla="*/ 38050 w 597355"/>
                <a:gd name="connsiteY8" fmla="*/ 419396 h 500367"/>
                <a:gd name="connsiteX9" fmla="*/ 1654 w 597355"/>
                <a:gd name="connsiteY9" fmla="*/ 406934 h 500367"/>
                <a:gd name="connsiteX10" fmla="*/ 196428 w 597355"/>
                <a:gd name="connsiteY10" fmla="*/ 100181 h 500367"/>
                <a:gd name="connsiteX11" fmla="*/ 114826 w 597355"/>
                <a:gd name="connsiteY11" fmla="*/ 39249 h 500367"/>
                <a:gd name="connsiteX0" fmla="*/ 114826 w 597355"/>
                <a:gd name="connsiteY0" fmla="*/ 39249 h 500367"/>
                <a:gd name="connsiteX1" fmla="*/ 156319 w 597355"/>
                <a:gd name="connsiteY1" fmla="*/ 0 h 500367"/>
                <a:gd name="connsiteX2" fmla="*/ 596995 w 597355"/>
                <a:gd name="connsiteY2" fmla="*/ 262577 h 500367"/>
                <a:gd name="connsiteX3" fmla="*/ 580670 w 597355"/>
                <a:gd name="connsiteY3" fmla="*/ 292510 h 500367"/>
                <a:gd name="connsiteX4" fmla="*/ 245713 w 597355"/>
                <a:gd name="connsiteY4" fmla="*/ 126872 h 500367"/>
                <a:gd name="connsiteX5" fmla="*/ 257705 w 597355"/>
                <a:gd name="connsiteY5" fmla="*/ 500367 h 500367"/>
                <a:gd name="connsiteX6" fmla="*/ 226617 w 597355"/>
                <a:gd name="connsiteY6" fmla="*/ 498311 h 500367"/>
                <a:gd name="connsiteX7" fmla="*/ 210248 w 597355"/>
                <a:gd name="connsiteY7" fmla="*/ 171750 h 500367"/>
                <a:gd name="connsiteX8" fmla="*/ 38050 w 597355"/>
                <a:gd name="connsiteY8" fmla="*/ 419396 h 500367"/>
                <a:gd name="connsiteX9" fmla="*/ 1654 w 597355"/>
                <a:gd name="connsiteY9" fmla="*/ 406934 h 500367"/>
                <a:gd name="connsiteX10" fmla="*/ 196428 w 597355"/>
                <a:gd name="connsiteY10" fmla="*/ 100181 h 500367"/>
                <a:gd name="connsiteX11" fmla="*/ 114826 w 597355"/>
                <a:gd name="connsiteY11" fmla="*/ 39249 h 500367"/>
                <a:gd name="connsiteX0" fmla="*/ 114826 w 597355"/>
                <a:gd name="connsiteY0" fmla="*/ 33581 h 494699"/>
                <a:gd name="connsiteX1" fmla="*/ 148302 w 597355"/>
                <a:gd name="connsiteY1" fmla="*/ 0 h 494699"/>
                <a:gd name="connsiteX2" fmla="*/ 596995 w 597355"/>
                <a:gd name="connsiteY2" fmla="*/ 256909 h 494699"/>
                <a:gd name="connsiteX3" fmla="*/ 580670 w 597355"/>
                <a:gd name="connsiteY3" fmla="*/ 286842 h 494699"/>
                <a:gd name="connsiteX4" fmla="*/ 245713 w 597355"/>
                <a:gd name="connsiteY4" fmla="*/ 121204 h 494699"/>
                <a:gd name="connsiteX5" fmla="*/ 257705 w 597355"/>
                <a:gd name="connsiteY5" fmla="*/ 494699 h 494699"/>
                <a:gd name="connsiteX6" fmla="*/ 226617 w 597355"/>
                <a:gd name="connsiteY6" fmla="*/ 492643 h 494699"/>
                <a:gd name="connsiteX7" fmla="*/ 210248 w 597355"/>
                <a:gd name="connsiteY7" fmla="*/ 166082 h 494699"/>
                <a:gd name="connsiteX8" fmla="*/ 38050 w 597355"/>
                <a:gd name="connsiteY8" fmla="*/ 413728 h 494699"/>
                <a:gd name="connsiteX9" fmla="*/ 1654 w 597355"/>
                <a:gd name="connsiteY9" fmla="*/ 401266 h 494699"/>
                <a:gd name="connsiteX10" fmla="*/ 196428 w 597355"/>
                <a:gd name="connsiteY10" fmla="*/ 94513 h 494699"/>
                <a:gd name="connsiteX11" fmla="*/ 114826 w 597355"/>
                <a:gd name="connsiteY11" fmla="*/ 33581 h 494699"/>
                <a:gd name="connsiteX0" fmla="*/ 114826 w 597355"/>
                <a:gd name="connsiteY0" fmla="*/ 33581 h 494699"/>
                <a:gd name="connsiteX1" fmla="*/ 148302 w 597355"/>
                <a:gd name="connsiteY1" fmla="*/ 0 h 494699"/>
                <a:gd name="connsiteX2" fmla="*/ 596995 w 597355"/>
                <a:gd name="connsiteY2" fmla="*/ 256909 h 494699"/>
                <a:gd name="connsiteX3" fmla="*/ 580670 w 597355"/>
                <a:gd name="connsiteY3" fmla="*/ 286842 h 494699"/>
                <a:gd name="connsiteX4" fmla="*/ 245713 w 597355"/>
                <a:gd name="connsiteY4" fmla="*/ 121204 h 494699"/>
                <a:gd name="connsiteX5" fmla="*/ 257705 w 597355"/>
                <a:gd name="connsiteY5" fmla="*/ 494699 h 494699"/>
                <a:gd name="connsiteX6" fmla="*/ 226617 w 597355"/>
                <a:gd name="connsiteY6" fmla="*/ 492643 h 494699"/>
                <a:gd name="connsiteX7" fmla="*/ 210248 w 597355"/>
                <a:gd name="connsiteY7" fmla="*/ 166082 h 494699"/>
                <a:gd name="connsiteX8" fmla="*/ 38050 w 597355"/>
                <a:gd name="connsiteY8" fmla="*/ 413728 h 494699"/>
                <a:gd name="connsiteX9" fmla="*/ 1654 w 597355"/>
                <a:gd name="connsiteY9" fmla="*/ 401266 h 494699"/>
                <a:gd name="connsiteX10" fmla="*/ 196428 w 597355"/>
                <a:gd name="connsiteY10" fmla="*/ 94513 h 494699"/>
                <a:gd name="connsiteX11" fmla="*/ 114826 w 597355"/>
                <a:gd name="connsiteY11" fmla="*/ 33581 h 494699"/>
                <a:gd name="connsiteX0" fmla="*/ 114826 w 597355"/>
                <a:gd name="connsiteY0" fmla="*/ 33581 h 494699"/>
                <a:gd name="connsiteX1" fmla="*/ 148302 w 597355"/>
                <a:gd name="connsiteY1" fmla="*/ 0 h 494699"/>
                <a:gd name="connsiteX2" fmla="*/ 596995 w 597355"/>
                <a:gd name="connsiteY2" fmla="*/ 256909 h 494699"/>
                <a:gd name="connsiteX3" fmla="*/ 580670 w 597355"/>
                <a:gd name="connsiteY3" fmla="*/ 286842 h 494699"/>
                <a:gd name="connsiteX4" fmla="*/ 245713 w 597355"/>
                <a:gd name="connsiteY4" fmla="*/ 121204 h 494699"/>
                <a:gd name="connsiteX5" fmla="*/ 257705 w 597355"/>
                <a:gd name="connsiteY5" fmla="*/ 494699 h 494699"/>
                <a:gd name="connsiteX6" fmla="*/ 226617 w 597355"/>
                <a:gd name="connsiteY6" fmla="*/ 492643 h 494699"/>
                <a:gd name="connsiteX7" fmla="*/ 210248 w 597355"/>
                <a:gd name="connsiteY7" fmla="*/ 166082 h 494699"/>
                <a:gd name="connsiteX8" fmla="*/ 38050 w 597355"/>
                <a:gd name="connsiteY8" fmla="*/ 413728 h 494699"/>
                <a:gd name="connsiteX9" fmla="*/ 1654 w 597355"/>
                <a:gd name="connsiteY9" fmla="*/ 401266 h 494699"/>
                <a:gd name="connsiteX10" fmla="*/ 196428 w 597355"/>
                <a:gd name="connsiteY10" fmla="*/ 94513 h 494699"/>
                <a:gd name="connsiteX11" fmla="*/ 114826 w 597355"/>
                <a:gd name="connsiteY11" fmla="*/ 33581 h 494699"/>
                <a:gd name="connsiteX0" fmla="*/ 114826 w 597355"/>
                <a:gd name="connsiteY0" fmla="*/ 31272 h 492390"/>
                <a:gd name="connsiteX1" fmla="*/ 140032 w 597355"/>
                <a:gd name="connsiteY1" fmla="*/ 0 h 492390"/>
                <a:gd name="connsiteX2" fmla="*/ 596995 w 597355"/>
                <a:gd name="connsiteY2" fmla="*/ 254600 h 492390"/>
                <a:gd name="connsiteX3" fmla="*/ 580670 w 597355"/>
                <a:gd name="connsiteY3" fmla="*/ 284533 h 492390"/>
                <a:gd name="connsiteX4" fmla="*/ 245713 w 597355"/>
                <a:gd name="connsiteY4" fmla="*/ 118895 h 492390"/>
                <a:gd name="connsiteX5" fmla="*/ 257705 w 597355"/>
                <a:gd name="connsiteY5" fmla="*/ 492390 h 492390"/>
                <a:gd name="connsiteX6" fmla="*/ 226617 w 597355"/>
                <a:gd name="connsiteY6" fmla="*/ 490334 h 492390"/>
                <a:gd name="connsiteX7" fmla="*/ 210248 w 597355"/>
                <a:gd name="connsiteY7" fmla="*/ 163773 h 492390"/>
                <a:gd name="connsiteX8" fmla="*/ 38050 w 597355"/>
                <a:gd name="connsiteY8" fmla="*/ 411419 h 492390"/>
                <a:gd name="connsiteX9" fmla="*/ 1654 w 597355"/>
                <a:gd name="connsiteY9" fmla="*/ 398957 h 492390"/>
                <a:gd name="connsiteX10" fmla="*/ 196428 w 597355"/>
                <a:gd name="connsiteY10" fmla="*/ 92204 h 492390"/>
                <a:gd name="connsiteX11" fmla="*/ 114826 w 597355"/>
                <a:gd name="connsiteY11" fmla="*/ 31272 h 492390"/>
                <a:gd name="connsiteX0" fmla="*/ 114826 w 597355"/>
                <a:gd name="connsiteY0" fmla="*/ 31272 h 492390"/>
                <a:gd name="connsiteX1" fmla="*/ 140032 w 597355"/>
                <a:gd name="connsiteY1" fmla="*/ 0 h 492390"/>
                <a:gd name="connsiteX2" fmla="*/ 596995 w 597355"/>
                <a:gd name="connsiteY2" fmla="*/ 254600 h 492390"/>
                <a:gd name="connsiteX3" fmla="*/ 580670 w 597355"/>
                <a:gd name="connsiteY3" fmla="*/ 284533 h 492390"/>
                <a:gd name="connsiteX4" fmla="*/ 245713 w 597355"/>
                <a:gd name="connsiteY4" fmla="*/ 118895 h 492390"/>
                <a:gd name="connsiteX5" fmla="*/ 257705 w 597355"/>
                <a:gd name="connsiteY5" fmla="*/ 492390 h 492390"/>
                <a:gd name="connsiteX6" fmla="*/ 226617 w 597355"/>
                <a:gd name="connsiteY6" fmla="*/ 490334 h 492390"/>
                <a:gd name="connsiteX7" fmla="*/ 210248 w 597355"/>
                <a:gd name="connsiteY7" fmla="*/ 163773 h 492390"/>
                <a:gd name="connsiteX8" fmla="*/ 38050 w 597355"/>
                <a:gd name="connsiteY8" fmla="*/ 411419 h 492390"/>
                <a:gd name="connsiteX9" fmla="*/ 1654 w 597355"/>
                <a:gd name="connsiteY9" fmla="*/ 398957 h 492390"/>
                <a:gd name="connsiteX10" fmla="*/ 196428 w 597355"/>
                <a:gd name="connsiteY10" fmla="*/ 92204 h 492390"/>
                <a:gd name="connsiteX11" fmla="*/ 114826 w 597355"/>
                <a:gd name="connsiteY11" fmla="*/ 31272 h 492390"/>
                <a:gd name="connsiteX0" fmla="*/ 114826 w 597355"/>
                <a:gd name="connsiteY0" fmla="*/ 31272 h 492390"/>
                <a:gd name="connsiteX1" fmla="*/ 140032 w 597355"/>
                <a:gd name="connsiteY1" fmla="*/ 0 h 492390"/>
                <a:gd name="connsiteX2" fmla="*/ 596995 w 597355"/>
                <a:gd name="connsiteY2" fmla="*/ 254600 h 492390"/>
                <a:gd name="connsiteX3" fmla="*/ 580670 w 597355"/>
                <a:gd name="connsiteY3" fmla="*/ 284533 h 492390"/>
                <a:gd name="connsiteX4" fmla="*/ 245713 w 597355"/>
                <a:gd name="connsiteY4" fmla="*/ 118895 h 492390"/>
                <a:gd name="connsiteX5" fmla="*/ 257705 w 597355"/>
                <a:gd name="connsiteY5" fmla="*/ 492390 h 492390"/>
                <a:gd name="connsiteX6" fmla="*/ 226617 w 597355"/>
                <a:gd name="connsiteY6" fmla="*/ 490334 h 492390"/>
                <a:gd name="connsiteX7" fmla="*/ 210248 w 597355"/>
                <a:gd name="connsiteY7" fmla="*/ 163773 h 492390"/>
                <a:gd name="connsiteX8" fmla="*/ 38050 w 597355"/>
                <a:gd name="connsiteY8" fmla="*/ 411419 h 492390"/>
                <a:gd name="connsiteX9" fmla="*/ 1654 w 597355"/>
                <a:gd name="connsiteY9" fmla="*/ 398957 h 492390"/>
                <a:gd name="connsiteX10" fmla="*/ 196428 w 597355"/>
                <a:gd name="connsiteY10" fmla="*/ 92204 h 492390"/>
                <a:gd name="connsiteX11" fmla="*/ 114826 w 597355"/>
                <a:gd name="connsiteY11" fmla="*/ 31272 h 492390"/>
                <a:gd name="connsiteX0" fmla="*/ 114826 w 603211"/>
                <a:gd name="connsiteY0" fmla="*/ 31272 h 492390"/>
                <a:gd name="connsiteX1" fmla="*/ 140032 w 603211"/>
                <a:gd name="connsiteY1" fmla="*/ 0 h 492390"/>
                <a:gd name="connsiteX2" fmla="*/ 596995 w 603211"/>
                <a:gd name="connsiteY2" fmla="*/ 254600 h 492390"/>
                <a:gd name="connsiteX3" fmla="*/ 580670 w 603211"/>
                <a:gd name="connsiteY3" fmla="*/ 284533 h 492390"/>
                <a:gd name="connsiteX4" fmla="*/ 245713 w 603211"/>
                <a:gd name="connsiteY4" fmla="*/ 118895 h 492390"/>
                <a:gd name="connsiteX5" fmla="*/ 257705 w 603211"/>
                <a:gd name="connsiteY5" fmla="*/ 492390 h 492390"/>
                <a:gd name="connsiteX6" fmla="*/ 226617 w 603211"/>
                <a:gd name="connsiteY6" fmla="*/ 490334 h 492390"/>
                <a:gd name="connsiteX7" fmla="*/ 210248 w 603211"/>
                <a:gd name="connsiteY7" fmla="*/ 163773 h 492390"/>
                <a:gd name="connsiteX8" fmla="*/ 38050 w 603211"/>
                <a:gd name="connsiteY8" fmla="*/ 411419 h 492390"/>
                <a:gd name="connsiteX9" fmla="*/ 1654 w 603211"/>
                <a:gd name="connsiteY9" fmla="*/ 398957 h 492390"/>
                <a:gd name="connsiteX10" fmla="*/ 196428 w 603211"/>
                <a:gd name="connsiteY10" fmla="*/ 92204 h 492390"/>
                <a:gd name="connsiteX11" fmla="*/ 114826 w 603211"/>
                <a:gd name="connsiteY11" fmla="*/ 31272 h 492390"/>
                <a:gd name="connsiteX0" fmla="*/ 114826 w 603211"/>
                <a:gd name="connsiteY0" fmla="*/ 31272 h 492390"/>
                <a:gd name="connsiteX1" fmla="*/ 140032 w 603211"/>
                <a:gd name="connsiteY1" fmla="*/ 0 h 492390"/>
                <a:gd name="connsiteX2" fmla="*/ 596995 w 603211"/>
                <a:gd name="connsiteY2" fmla="*/ 254600 h 492390"/>
                <a:gd name="connsiteX3" fmla="*/ 580670 w 603211"/>
                <a:gd name="connsiteY3" fmla="*/ 284533 h 492390"/>
                <a:gd name="connsiteX4" fmla="*/ 245713 w 603211"/>
                <a:gd name="connsiteY4" fmla="*/ 118895 h 492390"/>
                <a:gd name="connsiteX5" fmla="*/ 257705 w 603211"/>
                <a:gd name="connsiteY5" fmla="*/ 492390 h 492390"/>
                <a:gd name="connsiteX6" fmla="*/ 226617 w 603211"/>
                <a:gd name="connsiteY6" fmla="*/ 490334 h 492390"/>
                <a:gd name="connsiteX7" fmla="*/ 210248 w 603211"/>
                <a:gd name="connsiteY7" fmla="*/ 163773 h 492390"/>
                <a:gd name="connsiteX8" fmla="*/ 38050 w 603211"/>
                <a:gd name="connsiteY8" fmla="*/ 411419 h 492390"/>
                <a:gd name="connsiteX9" fmla="*/ 1654 w 603211"/>
                <a:gd name="connsiteY9" fmla="*/ 398957 h 492390"/>
                <a:gd name="connsiteX10" fmla="*/ 196428 w 603211"/>
                <a:gd name="connsiteY10" fmla="*/ 92204 h 492390"/>
                <a:gd name="connsiteX11" fmla="*/ 114826 w 603211"/>
                <a:gd name="connsiteY11" fmla="*/ 31272 h 492390"/>
                <a:gd name="connsiteX0" fmla="*/ 114826 w 596995"/>
                <a:gd name="connsiteY0" fmla="*/ 31272 h 492390"/>
                <a:gd name="connsiteX1" fmla="*/ 140032 w 596995"/>
                <a:gd name="connsiteY1" fmla="*/ 0 h 492390"/>
                <a:gd name="connsiteX2" fmla="*/ 596995 w 596995"/>
                <a:gd name="connsiteY2" fmla="*/ 254600 h 492390"/>
                <a:gd name="connsiteX3" fmla="*/ 580670 w 596995"/>
                <a:gd name="connsiteY3" fmla="*/ 284533 h 492390"/>
                <a:gd name="connsiteX4" fmla="*/ 245713 w 596995"/>
                <a:gd name="connsiteY4" fmla="*/ 118895 h 492390"/>
                <a:gd name="connsiteX5" fmla="*/ 257705 w 596995"/>
                <a:gd name="connsiteY5" fmla="*/ 492390 h 492390"/>
                <a:gd name="connsiteX6" fmla="*/ 226617 w 596995"/>
                <a:gd name="connsiteY6" fmla="*/ 490334 h 492390"/>
                <a:gd name="connsiteX7" fmla="*/ 210248 w 596995"/>
                <a:gd name="connsiteY7" fmla="*/ 163773 h 492390"/>
                <a:gd name="connsiteX8" fmla="*/ 38050 w 596995"/>
                <a:gd name="connsiteY8" fmla="*/ 411419 h 492390"/>
                <a:gd name="connsiteX9" fmla="*/ 1654 w 596995"/>
                <a:gd name="connsiteY9" fmla="*/ 398957 h 492390"/>
                <a:gd name="connsiteX10" fmla="*/ 196428 w 596995"/>
                <a:gd name="connsiteY10" fmla="*/ 92204 h 492390"/>
                <a:gd name="connsiteX11" fmla="*/ 114826 w 596995"/>
                <a:gd name="connsiteY11" fmla="*/ 31272 h 492390"/>
                <a:gd name="connsiteX0" fmla="*/ 114826 w 596995"/>
                <a:gd name="connsiteY0" fmla="*/ 31272 h 492390"/>
                <a:gd name="connsiteX1" fmla="*/ 140032 w 596995"/>
                <a:gd name="connsiteY1" fmla="*/ 0 h 492390"/>
                <a:gd name="connsiteX2" fmla="*/ 596995 w 596995"/>
                <a:gd name="connsiteY2" fmla="*/ 254600 h 492390"/>
                <a:gd name="connsiteX3" fmla="*/ 580670 w 596995"/>
                <a:gd name="connsiteY3" fmla="*/ 284533 h 492390"/>
                <a:gd name="connsiteX4" fmla="*/ 245713 w 596995"/>
                <a:gd name="connsiteY4" fmla="*/ 118895 h 492390"/>
                <a:gd name="connsiteX5" fmla="*/ 257705 w 596995"/>
                <a:gd name="connsiteY5" fmla="*/ 492390 h 492390"/>
                <a:gd name="connsiteX6" fmla="*/ 226617 w 596995"/>
                <a:gd name="connsiteY6" fmla="*/ 490334 h 492390"/>
                <a:gd name="connsiteX7" fmla="*/ 210248 w 596995"/>
                <a:gd name="connsiteY7" fmla="*/ 163773 h 492390"/>
                <a:gd name="connsiteX8" fmla="*/ 38050 w 596995"/>
                <a:gd name="connsiteY8" fmla="*/ 411419 h 492390"/>
                <a:gd name="connsiteX9" fmla="*/ 1654 w 596995"/>
                <a:gd name="connsiteY9" fmla="*/ 398957 h 492390"/>
                <a:gd name="connsiteX10" fmla="*/ 196428 w 596995"/>
                <a:gd name="connsiteY10" fmla="*/ 92204 h 492390"/>
                <a:gd name="connsiteX11" fmla="*/ 114826 w 596995"/>
                <a:gd name="connsiteY11" fmla="*/ 31272 h 492390"/>
                <a:gd name="connsiteX0" fmla="*/ 114826 w 596995"/>
                <a:gd name="connsiteY0" fmla="*/ 31272 h 492390"/>
                <a:gd name="connsiteX1" fmla="*/ 140032 w 596995"/>
                <a:gd name="connsiteY1" fmla="*/ 0 h 492390"/>
                <a:gd name="connsiteX2" fmla="*/ 596995 w 596995"/>
                <a:gd name="connsiteY2" fmla="*/ 254600 h 492390"/>
                <a:gd name="connsiteX3" fmla="*/ 580670 w 596995"/>
                <a:gd name="connsiteY3" fmla="*/ 284533 h 492390"/>
                <a:gd name="connsiteX4" fmla="*/ 245713 w 596995"/>
                <a:gd name="connsiteY4" fmla="*/ 118895 h 492390"/>
                <a:gd name="connsiteX5" fmla="*/ 257705 w 596995"/>
                <a:gd name="connsiteY5" fmla="*/ 492390 h 492390"/>
                <a:gd name="connsiteX6" fmla="*/ 226617 w 596995"/>
                <a:gd name="connsiteY6" fmla="*/ 490334 h 492390"/>
                <a:gd name="connsiteX7" fmla="*/ 210248 w 596995"/>
                <a:gd name="connsiteY7" fmla="*/ 163773 h 492390"/>
                <a:gd name="connsiteX8" fmla="*/ 38050 w 596995"/>
                <a:gd name="connsiteY8" fmla="*/ 411419 h 492390"/>
                <a:gd name="connsiteX9" fmla="*/ 1654 w 596995"/>
                <a:gd name="connsiteY9" fmla="*/ 398957 h 492390"/>
                <a:gd name="connsiteX10" fmla="*/ 196428 w 596995"/>
                <a:gd name="connsiteY10" fmla="*/ 92204 h 492390"/>
                <a:gd name="connsiteX11" fmla="*/ 114826 w 596995"/>
                <a:gd name="connsiteY11" fmla="*/ 31272 h 492390"/>
                <a:gd name="connsiteX0" fmla="*/ 114826 w 596995"/>
                <a:gd name="connsiteY0" fmla="*/ 31272 h 492390"/>
                <a:gd name="connsiteX1" fmla="*/ 140032 w 596995"/>
                <a:gd name="connsiteY1" fmla="*/ 0 h 492390"/>
                <a:gd name="connsiteX2" fmla="*/ 596995 w 596995"/>
                <a:gd name="connsiteY2" fmla="*/ 254600 h 492390"/>
                <a:gd name="connsiteX3" fmla="*/ 580670 w 596995"/>
                <a:gd name="connsiteY3" fmla="*/ 284533 h 492390"/>
                <a:gd name="connsiteX4" fmla="*/ 243656 w 596995"/>
                <a:gd name="connsiteY4" fmla="*/ 113984 h 492390"/>
                <a:gd name="connsiteX5" fmla="*/ 257705 w 596995"/>
                <a:gd name="connsiteY5" fmla="*/ 492390 h 492390"/>
                <a:gd name="connsiteX6" fmla="*/ 226617 w 596995"/>
                <a:gd name="connsiteY6" fmla="*/ 490334 h 492390"/>
                <a:gd name="connsiteX7" fmla="*/ 210248 w 596995"/>
                <a:gd name="connsiteY7" fmla="*/ 163773 h 492390"/>
                <a:gd name="connsiteX8" fmla="*/ 38050 w 596995"/>
                <a:gd name="connsiteY8" fmla="*/ 411419 h 492390"/>
                <a:gd name="connsiteX9" fmla="*/ 1654 w 596995"/>
                <a:gd name="connsiteY9" fmla="*/ 398957 h 492390"/>
                <a:gd name="connsiteX10" fmla="*/ 196428 w 596995"/>
                <a:gd name="connsiteY10" fmla="*/ 92204 h 492390"/>
                <a:gd name="connsiteX11" fmla="*/ 114826 w 596995"/>
                <a:gd name="connsiteY11" fmla="*/ 31272 h 492390"/>
                <a:gd name="connsiteX0" fmla="*/ 114826 w 596995"/>
                <a:gd name="connsiteY0" fmla="*/ 31272 h 492390"/>
                <a:gd name="connsiteX1" fmla="*/ 140032 w 596995"/>
                <a:gd name="connsiteY1" fmla="*/ 0 h 492390"/>
                <a:gd name="connsiteX2" fmla="*/ 596995 w 596995"/>
                <a:gd name="connsiteY2" fmla="*/ 254600 h 492390"/>
                <a:gd name="connsiteX3" fmla="*/ 580670 w 596995"/>
                <a:gd name="connsiteY3" fmla="*/ 284533 h 492390"/>
                <a:gd name="connsiteX4" fmla="*/ 243656 w 596995"/>
                <a:gd name="connsiteY4" fmla="*/ 113984 h 492390"/>
                <a:gd name="connsiteX5" fmla="*/ 257705 w 596995"/>
                <a:gd name="connsiteY5" fmla="*/ 492390 h 492390"/>
                <a:gd name="connsiteX6" fmla="*/ 226617 w 596995"/>
                <a:gd name="connsiteY6" fmla="*/ 490334 h 492390"/>
                <a:gd name="connsiteX7" fmla="*/ 210248 w 596995"/>
                <a:gd name="connsiteY7" fmla="*/ 163773 h 492390"/>
                <a:gd name="connsiteX8" fmla="*/ 38050 w 596995"/>
                <a:gd name="connsiteY8" fmla="*/ 411419 h 492390"/>
                <a:gd name="connsiteX9" fmla="*/ 1654 w 596995"/>
                <a:gd name="connsiteY9" fmla="*/ 398957 h 492390"/>
                <a:gd name="connsiteX10" fmla="*/ 196428 w 596995"/>
                <a:gd name="connsiteY10" fmla="*/ 92204 h 492390"/>
                <a:gd name="connsiteX11" fmla="*/ 114826 w 596995"/>
                <a:gd name="connsiteY11" fmla="*/ 31272 h 492390"/>
                <a:gd name="connsiteX0" fmla="*/ 116644 w 598813"/>
                <a:gd name="connsiteY0" fmla="*/ 31272 h 492390"/>
                <a:gd name="connsiteX1" fmla="*/ 141850 w 598813"/>
                <a:gd name="connsiteY1" fmla="*/ 0 h 492390"/>
                <a:gd name="connsiteX2" fmla="*/ 598813 w 598813"/>
                <a:gd name="connsiteY2" fmla="*/ 254600 h 492390"/>
                <a:gd name="connsiteX3" fmla="*/ 582488 w 598813"/>
                <a:gd name="connsiteY3" fmla="*/ 284533 h 492390"/>
                <a:gd name="connsiteX4" fmla="*/ 245474 w 598813"/>
                <a:gd name="connsiteY4" fmla="*/ 113984 h 492390"/>
                <a:gd name="connsiteX5" fmla="*/ 259523 w 598813"/>
                <a:gd name="connsiteY5" fmla="*/ 492390 h 492390"/>
                <a:gd name="connsiteX6" fmla="*/ 228435 w 598813"/>
                <a:gd name="connsiteY6" fmla="*/ 490334 h 492390"/>
                <a:gd name="connsiteX7" fmla="*/ 212066 w 598813"/>
                <a:gd name="connsiteY7" fmla="*/ 163773 h 492390"/>
                <a:gd name="connsiteX8" fmla="*/ 39868 w 598813"/>
                <a:gd name="connsiteY8" fmla="*/ 411419 h 492390"/>
                <a:gd name="connsiteX9" fmla="*/ 3472 w 598813"/>
                <a:gd name="connsiteY9" fmla="*/ 398957 h 492390"/>
                <a:gd name="connsiteX10" fmla="*/ 198246 w 598813"/>
                <a:gd name="connsiteY10" fmla="*/ 92204 h 492390"/>
                <a:gd name="connsiteX11" fmla="*/ 116644 w 598813"/>
                <a:gd name="connsiteY11" fmla="*/ 31272 h 492390"/>
                <a:gd name="connsiteX0" fmla="*/ 116644 w 598813"/>
                <a:gd name="connsiteY0" fmla="*/ 31272 h 492390"/>
                <a:gd name="connsiteX1" fmla="*/ 141850 w 598813"/>
                <a:gd name="connsiteY1" fmla="*/ 0 h 492390"/>
                <a:gd name="connsiteX2" fmla="*/ 598813 w 598813"/>
                <a:gd name="connsiteY2" fmla="*/ 254600 h 492390"/>
                <a:gd name="connsiteX3" fmla="*/ 582488 w 598813"/>
                <a:gd name="connsiteY3" fmla="*/ 284533 h 492390"/>
                <a:gd name="connsiteX4" fmla="*/ 245474 w 598813"/>
                <a:gd name="connsiteY4" fmla="*/ 113984 h 492390"/>
                <a:gd name="connsiteX5" fmla="*/ 259523 w 598813"/>
                <a:gd name="connsiteY5" fmla="*/ 492390 h 492390"/>
                <a:gd name="connsiteX6" fmla="*/ 228435 w 598813"/>
                <a:gd name="connsiteY6" fmla="*/ 490334 h 492390"/>
                <a:gd name="connsiteX7" fmla="*/ 212066 w 598813"/>
                <a:gd name="connsiteY7" fmla="*/ 163773 h 492390"/>
                <a:gd name="connsiteX8" fmla="*/ 39868 w 598813"/>
                <a:gd name="connsiteY8" fmla="*/ 411419 h 492390"/>
                <a:gd name="connsiteX9" fmla="*/ 3472 w 598813"/>
                <a:gd name="connsiteY9" fmla="*/ 398957 h 492390"/>
                <a:gd name="connsiteX10" fmla="*/ 198246 w 598813"/>
                <a:gd name="connsiteY10" fmla="*/ 92204 h 492390"/>
                <a:gd name="connsiteX11" fmla="*/ 116644 w 598813"/>
                <a:gd name="connsiteY11" fmla="*/ 31272 h 492390"/>
                <a:gd name="connsiteX0" fmla="*/ 116644 w 598813"/>
                <a:gd name="connsiteY0" fmla="*/ 31272 h 492390"/>
                <a:gd name="connsiteX1" fmla="*/ 141850 w 598813"/>
                <a:gd name="connsiteY1" fmla="*/ 0 h 492390"/>
                <a:gd name="connsiteX2" fmla="*/ 598813 w 598813"/>
                <a:gd name="connsiteY2" fmla="*/ 254600 h 492390"/>
                <a:gd name="connsiteX3" fmla="*/ 582488 w 598813"/>
                <a:gd name="connsiteY3" fmla="*/ 284533 h 492390"/>
                <a:gd name="connsiteX4" fmla="*/ 245474 w 598813"/>
                <a:gd name="connsiteY4" fmla="*/ 113984 h 492390"/>
                <a:gd name="connsiteX5" fmla="*/ 259523 w 598813"/>
                <a:gd name="connsiteY5" fmla="*/ 492390 h 492390"/>
                <a:gd name="connsiteX6" fmla="*/ 228435 w 598813"/>
                <a:gd name="connsiteY6" fmla="*/ 490334 h 492390"/>
                <a:gd name="connsiteX7" fmla="*/ 208203 w 598813"/>
                <a:gd name="connsiteY7" fmla="*/ 157309 h 492390"/>
                <a:gd name="connsiteX8" fmla="*/ 39868 w 598813"/>
                <a:gd name="connsiteY8" fmla="*/ 411419 h 492390"/>
                <a:gd name="connsiteX9" fmla="*/ 3472 w 598813"/>
                <a:gd name="connsiteY9" fmla="*/ 398957 h 492390"/>
                <a:gd name="connsiteX10" fmla="*/ 198246 w 598813"/>
                <a:gd name="connsiteY10" fmla="*/ 92204 h 492390"/>
                <a:gd name="connsiteX11" fmla="*/ 116644 w 598813"/>
                <a:gd name="connsiteY11" fmla="*/ 31272 h 492390"/>
                <a:gd name="connsiteX0" fmla="*/ 113172 w 595341"/>
                <a:gd name="connsiteY0" fmla="*/ 31272 h 492390"/>
                <a:gd name="connsiteX1" fmla="*/ 138378 w 595341"/>
                <a:gd name="connsiteY1" fmla="*/ 0 h 492390"/>
                <a:gd name="connsiteX2" fmla="*/ 595341 w 595341"/>
                <a:gd name="connsiteY2" fmla="*/ 254600 h 492390"/>
                <a:gd name="connsiteX3" fmla="*/ 579016 w 595341"/>
                <a:gd name="connsiteY3" fmla="*/ 284533 h 492390"/>
                <a:gd name="connsiteX4" fmla="*/ 242002 w 595341"/>
                <a:gd name="connsiteY4" fmla="*/ 113984 h 492390"/>
                <a:gd name="connsiteX5" fmla="*/ 256051 w 595341"/>
                <a:gd name="connsiteY5" fmla="*/ 492390 h 492390"/>
                <a:gd name="connsiteX6" fmla="*/ 224963 w 595341"/>
                <a:gd name="connsiteY6" fmla="*/ 490334 h 492390"/>
                <a:gd name="connsiteX7" fmla="*/ 204731 w 595341"/>
                <a:gd name="connsiteY7" fmla="*/ 157309 h 492390"/>
                <a:gd name="connsiteX8" fmla="*/ 36396 w 595341"/>
                <a:gd name="connsiteY8" fmla="*/ 411419 h 492390"/>
                <a:gd name="connsiteX9" fmla="*/ 0 w 595341"/>
                <a:gd name="connsiteY9" fmla="*/ 398957 h 492390"/>
                <a:gd name="connsiteX10" fmla="*/ 194774 w 595341"/>
                <a:gd name="connsiteY10" fmla="*/ 92204 h 492390"/>
                <a:gd name="connsiteX11" fmla="*/ 113172 w 595341"/>
                <a:gd name="connsiteY11" fmla="*/ 31272 h 492390"/>
                <a:gd name="connsiteX0" fmla="*/ 113172 w 595341"/>
                <a:gd name="connsiteY0" fmla="*/ 31272 h 492390"/>
                <a:gd name="connsiteX1" fmla="*/ 138378 w 595341"/>
                <a:gd name="connsiteY1" fmla="*/ 0 h 492390"/>
                <a:gd name="connsiteX2" fmla="*/ 595341 w 595341"/>
                <a:gd name="connsiteY2" fmla="*/ 254600 h 492390"/>
                <a:gd name="connsiteX3" fmla="*/ 579016 w 595341"/>
                <a:gd name="connsiteY3" fmla="*/ 284533 h 492390"/>
                <a:gd name="connsiteX4" fmla="*/ 242002 w 595341"/>
                <a:gd name="connsiteY4" fmla="*/ 113984 h 492390"/>
                <a:gd name="connsiteX5" fmla="*/ 256051 w 595341"/>
                <a:gd name="connsiteY5" fmla="*/ 492390 h 492390"/>
                <a:gd name="connsiteX6" fmla="*/ 224963 w 595341"/>
                <a:gd name="connsiteY6" fmla="*/ 490334 h 492390"/>
                <a:gd name="connsiteX7" fmla="*/ 204731 w 595341"/>
                <a:gd name="connsiteY7" fmla="*/ 157309 h 492390"/>
                <a:gd name="connsiteX8" fmla="*/ 36396 w 595341"/>
                <a:gd name="connsiteY8" fmla="*/ 411419 h 492390"/>
                <a:gd name="connsiteX9" fmla="*/ 0 w 595341"/>
                <a:gd name="connsiteY9" fmla="*/ 398957 h 492390"/>
                <a:gd name="connsiteX10" fmla="*/ 194774 w 595341"/>
                <a:gd name="connsiteY10" fmla="*/ 92204 h 492390"/>
                <a:gd name="connsiteX11" fmla="*/ 113172 w 595341"/>
                <a:gd name="connsiteY11" fmla="*/ 31272 h 492390"/>
                <a:gd name="connsiteX0" fmla="*/ 113172 w 595341"/>
                <a:gd name="connsiteY0" fmla="*/ 31272 h 492390"/>
                <a:gd name="connsiteX1" fmla="*/ 138378 w 595341"/>
                <a:gd name="connsiteY1" fmla="*/ 0 h 492390"/>
                <a:gd name="connsiteX2" fmla="*/ 595341 w 595341"/>
                <a:gd name="connsiteY2" fmla="*/ 254600 h 492390"/>
                <a:gd name="connsiteX3" fmla="*/ 579016 w 595341"/>
                <a:gd name="connsiteY3" fmla="*/ 284533 h 492390"/>
                <a:gd name="connsiteX4" fmla="*/ 242002 w 595341"/>
                <a:gd name="connsiteY4" fmla="*/ 113984 h 492390"/>
                <a:gd name="connsiteX5" fmla="*/ 256051 w 595341"/>
                <a:gd name="connsiteY5" fmla="*/ 492390 h 492390"/>
                <a:gd name="connsiteX6" fmla="*/ 224963 w 595341"/>
                <a:gd name="connsiteY6" fmla="*/ 490334 h 492390"/>
                <a:gd name="connsiteX7" fmla="*/ 204731 w 595341"/>
                <a:gd name="connsiteY7" fmla="*/ 157309 h 492390"/>
                <a:gd name="connsiteX8" fmla="*/ 36396 w 595341"/>
                <a:gd name="connsiteY8" fmla="*/ 411419 h 492390"/>
                <a:gd name="connsiteX9" fmla="*/ 0 w 595341"/>
                <a:gd name="connsiteY9" fmla="*/ 398957 h 492390"/>
                <a:gd name="connsiteX10" fmla="*/ 194774 w 595341"/>
                <a:gd name="connsiteY10" fmla="*/ 92204 h 492390"/>
                <a:gd name="connsiteX11" fmla="*/ 113172 w 595341"/>
                <a:gd name="connsiteY11" fmla="*/ 31272 h 492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595341" h="492390">
                  <a:moveTo>
                    <a:pt x="113172" y="31272"/>
                  </a:moveTo>
                  <a:lnTo>
                    <a:pt x="138378" y="0"/>
                  </a:lnTo>
                  <a:cubicBezTo>
                    <a:pt x="192415" y="65235"/>
                    <a:pt x="532493" y="206913"/>
                    <a:pt x="595341" y="254600"/>
                  </a:cubicBezTo>
                  <a:cubicBezTo>
                    <a:pt x="577113" y="289178"/>
                    <a:pt x="592586" y="255371"/>
                    <a:pt x="579016" y="284533"/>
                  </a:cubicBezTo>
                  <a:cubicBezTo>
                    <a:pt x="504097" y="246260"/>
                    <a:pt x="297065" y="135175"/>
                    <a:pt x="242002" y="113984"/>
                  </a:cubicBezTo>
                  <a:lnTo>
                    <a:pt x="256051" y="492390"/>
                  </a:lnTo>
                  <a:lnTo>
                    <a:pt x="224963" y="490334"/>
                  </a:lnTo>
                  <a:cubicBezTo>
                    <a:pt x="207899" y="421752"/>
                    <a:pt x="221795" y="225891"/>
                    <a:pt x="204731" y="157309"/>
                  </a:cubicBezTo>
                  <a:cubicBezTo>
                    <a:pt x="187041" y="131621"/>
                    <a:pt x="86270" y="348573"/>
                    <a:pt x="36396" y="411419"/>
                  </a:cubicBezTo>
                  <a:cubicBezTo>
                    <a:pt x="10158" y="399320"/>
                    <a:pt x="38369" y="415211"/>
                    <a:pt x="0" y="398957"/>
                  </a:cubicBezTo>
                  <a:cubicBezTo>
                    <a:pt x="57328" y="307971"/>
                    <a:pt x="139251" y="184744"/>
                    <a:pt x="194774" y="92204"/>
                  </a:cubicBezTo>
                  <a:cubicBezTo>
                    <a:pt x="135248" y="46180"/>
                    <a:pt x="140204" y="49344"/>
                    <a:pt x="113172" y="31272"/>
                  </a:cubicBez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Равнобедренный треугольник 1167"/>
            <p:cNvSpPr/>
            <p:nvPr/>
          </p:nvSpPr>
          <p:spPr>
            <a:xfrm rot="4217081">
              <a:off x="-2718898" y="3545979"/>
              <a:ext cx="43670" cy="139236"/>
            </a:xfrm>
            <a:prstGeom prst="triangle">
              <a:avLst/>
            </a:pr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9" name="Прямоугольник 600"/>
            <p:cNvSpPr/>
            <p:nvPr/>
          </p:nvSpPr>
          <p:spPr>
            <a:xfrm rot="5637087">
              <a:off x="-3167255" y="3716835"/>
              <a:ext cx="148485" cy="426412"/>
            </a:xfrm>
            <a:custGeom>
              <a:avLst/>
              <a:gdLst>
                <a:gd name="connsiteX0" fmla="*/ 0 w 36000"/>
                <a:gd name="connsiteY0" fmla="*/ 0 h 432000"/>
                <a:gd name="connsiteX1" fmla="*/ 36000 w 36000"/>
                <a:gd name="connsiteY1" fmla="*/ 0 h 432000"/>
                <a:gd name="connsiteX2" fmla="*/ 36000 w 36000"/>
                <a:gd name="connsiteY2" fmla="*/ 432000 h 432000"/>
                <a:gd name="connsiteX3" fmla="*/ 0 w 36000"/>
                <a:gd name="connsiteY3" fmla="*/ 432000 h 432000"/>
                <a:gd name="connsiteX4" fmla="*/ 0 w 36000"/>
                <a:gd name="connsiteY4" fmla="*/ 0 h 432000"/>
                <a:gd name="connsiteX0" fmla="*/ 5163 w 41163"/>
                <a:gd name="connsiteY0" fmla="*/ 0 h 432000"/>
                <a:gd name="connsiteX1" fmla="*/ 41163 w 41163"/>
                <a:gd name="connsiteY1" fmla="*/ 0 h 432000"/>
                <a:gd name="connsiteX2" fmla="*/ 41163 w 41163"/>
                <a:gd name="connsiteY2" fmla="*/ 432000 h 432000"/>
                <a:gd name="connsiteX3" fmla="*/ 0 w 41163"/>
                <a:gd name="connsiteY3" fmla="*/ 430700 h 432000"/>
                <a:gd name="connsiteX4" fmla="*/ 5163 w 41163"/>
                <a:gd name="connsiteY4" fmla="*/ 0 h 432000"/>
                <a:gd name="connsiteX0" fmla="*/ 0 w 57567"/>
                <a:gd name="connsiteY0" fmla="*/ 72539 h 432000"/>
                <a:gd name="connsiteX1" fmla="*/ 57567 w 57567"/>
                <a:gd name="connsiteY1" fmla="*/ 0 h 432000"/>
                <a:gd name="connsiteX2" fmla="*/ 57567 w 57567"/>
                <a:gd name="connsiteY2" fmla="*/ 432000 h 432000"/>
                <a:gd name="connsiteX3" fmla="*/ 16404 w 57567"/>
                <a:gd name="connsiteY3" fmla="*/ 430700 h 432000"/>
                <a:gd name="connsiteX4" fmla="*/ 0 w 57567"/>
                <a:gd name="connsiteY4" fmla="*/ 72539 h 432000"/>
                <a:gd name="connsiteX0" fmla="*/ 0 w 57567"/>
                <a:gd name="connsiteY0" fmla="*/ 8774 h 368235"/>
                <a:gd name="connsiteX1" fmla="*/ 40407 w 57567"/>
                <a:gd name="connsiteY1" fmla="*/ 0 h 368235"/>
                <a:gd name="connsiteX2" fmla="*/ 57567 w 57567"/>
                <a:gd name="connsiteY2" fmla="*/ 368235 h 368235"/>
                <a:gd name="connsiteX3" fmla="*/ 16404 w 57567"/>
                <a:gd name="connsiteY3" fmla="*/ 366935 h 368235"/>
                <a:gd name="connsiteX4" fmla="*/ 0 w 57567"/>
                <a:gd name="connsiteY4" fmla="*/ 8774 h 368235"/>
                <a:gd name="connsiteX0" fmla="*/ 0 w 51104"/>
                <a:gd name="connsiteY0" fmla="*/ 4911 h 368235"/>
                <a:gd name="connsiteX1" fmla="*/ 33944 w 51104"/>
                <a:gd name="connsiteY1" fmla="*/ 0 h 368235"/>
                <a:gd name="connsiteX2" fmla="*/ 51104 w 51104"/>
                <a:gd name="connsiteY2" fmla="*/ 368235 h 368235"/>
                <a:gd name="connsiteX3" fmla="*/ 9941 w 51104"/>
                <a:gd name="connsiteY3" fmla="*/ 366935 h 368235"/>
                <a:gd name="connsiteX4" fmla="*/ 0 w 51104"/>
                <a:gd name="connsiteY4" fmla="*/ 4911 h 368235"/>
                <a:gd name="connsiteX0" fmla="*/ 0 w 51104"/>
                <a:gd name="connsiteY0" fmla="*/ 4911 h 368235"/>
                <a:gd name="connsiteX1" fmla="*/ 33943 w 51104"/>
                <a:gd name="connsiteY1" fmla="*/ 0 h 368235"/>
                <a:gd name="connsiteX2" fmla="*/ 51104 w 51104"/>
                <a:gd name="connsiteY2" fmla="*/ 368235 h 368235"/>
                <a:gd name="connsiteX3" fmla="*/ 9941 w 51104"/>
                <a:gd name="connsiteY3" fmla="*/ 366935 h 368235"/>
                <a:gd name="connsiteX4" fmla="*/ 0 w 51104"/>
                <a:gd name="connsiteY4" fmla="*/ 4911 h 368235"/>
                <a:gd name="connsiteX0" fmla="*/ 0 w 51104"/>
                <a:gd name="connsiteY0" fmla="*/ 4911 h 373147"/>
                <a:gd name="connsiteX1" fmla="*/ 33943 w 51104"/>
                <a:gd name="connsiteY1" fmla="*/ 0 h 373147"/>
                <a:gd name="connsiteX2" fmla="*/ 51104 w 51104"/>
                <a:gd name="connsiteY2" fmla="*/ 368235 h 373147"/>
                <a:gd name="connsiteX3" fmla="*/ 17162 w 51104"/>
                <a:gd name="connsiteY3" fmla="*/ 373147 h 373147"/>
                <a:gd name="connsiteX4" fmla="*/ 0 w 51104"/>
                <a:gd name="connsiteY4" fmla="*/ 4911 h 373147"/>
                <a:gd name="connsiteX0" fmla="*/ 0 w 51104"/>
                <a:gd name="connsiteY0" fmla="*/ 4911 h 368235"/>
                <a:gd name="connsiteX1" fmla="*/ 33943 w 51104"/>
                <a:gd name="connsiteY1" fmla="*/ 0 h 368235"/>
                <a:gd name="connsiteX2" fmla="*/ 51104 w 51104"/>
                <a:gd name="connsiteY2" fmla="*/ 368235 h 368235"/>
                <a:gd name="connsiteX3" fmla="*/ 20016 w 51104"/>
                <a:gd name="connsiteY3" fmla="*/ 366179 h 368235"/>
                <a:gd name="connsiteX4" fmla="*/ 0 w 51104"/>
                <a:gd name="connsiteY4" fmla="*/ 4911 h 368235"/>
                <a:gd name="connsiteX0" fmla="*/ 0 w 89277"/>
                <a:gd name="connsiteY0" fmla="*/ 5161 h 368235"/>
                <a:gd name="connsiteX1" fmla="*/ 72116 w 89277"/>
                <a:gd name="connsiteY1" fmla="*/ 0 h 368235"/>
                <a:gd name="connsiteX2" fmla="*/ 89277 w 89277"/>
                <a:gd name="connsiteY2" fmla="*/ 368235 h 368235"/>
                <a:gd name="connsiteX3" fmla="*/ 58189 w 89277"/>
                <a:gd name="connsiteY3" fmla="*/ 366179 h 368235"/>
                <a:gd name="connsiteX4" fmla="*/ 0 w 89277"/>
                <a:gd name="connsiteY4" fmla="*/ 5161 h 368235"/>
                <a:gd name="connsiteX0" fmla="*/ 0 w 89277"/>
                <a:gd name="connsiteY0" fmla="*/ 5161 h 368235"/>
                <a:gd name="connsiteX1" fmla="*/ 72116 w 89277"/>
                <a:gd name="connsiteY1" fmla="*/ 0 h 368235"/>
                <a:gd name="connsiteX2" fmla="*/ 89277 w 89277"/>
                <a:gd name="connsiteY2" fmla="*/ 368235 h 368235"/>
                <a:gd name="connsiteX3" fmla="*/ 58189 w 89277"/>
                <a:gd name="connsiteY3" fmla="*/ 366179 h 368235"/>
                <a:gd name="connsiteX4" fmla="*/ 35905 w 89277"/>
                <a:gd name="connsiteY4" fmla="*/ 44065 h 368235"/>
                <a:gd name="connsiteX5" fmla="*/ 0 w 89277"/>
                <a:gd name="connsiteY5" fmla="*/ 5161 h 368235"/>
                <a:gd name="connsiteX0" fmla="*/ 0 w 89277"/>
                <a:gd name="connsiteY0" fmla="*/ 5161 h 368235"/>
                <a:gd name="connsiteX1" fmla="*/ 72116 w 89277"/>
                <a:gd name="connsiteY1" fmla="*/ 0 h 368235"/>
                <a:gd name="connsiteX2" fmla="*/ 83089 w 89277"/>
                <a:gd name="connsiteY2" fmla="*/ 36032 h 368235"/>
                <a:gd name="connsiteX3" fmla="*/ 89277 w 89277"/>
                <a:gd name="connsiteY3" fmla="*/ 368235 h 368235"/>
                <a:gd name="connsiteX4" fmla="*/ 58189 w 89277"/>
                <a:gd name="connsiteY4" fmla="*/ 366179 h 368235"/>
                <a:gd name="connsiteX5" fmla="*/ 35905 w 89277"/>
                <a:gd name="connsiteY5" fmla="*/ 44065 h 368235"/>
                <a:gd name="connsiteX6" fmla="*/ 0 w 89277"/>
                <a:gd name="connsiteY6" fmla="*/ 5161 h 368235"/>
                <a:gd name="connsiteX0" fmla="*/ 0 w 158786"/>
                <a:gd name="connsiteY0" fmla="*/ 63659 h 426733"/>
                <a:gd name="connsiteX1" fmla="*/ 158778 w 158786"/>
                <a:gd name="connsiteY1" fmla="*/ 0 h 426733"/>
                <a:gd name="connsiteX2" fmla="*/ 83089 w 158786"/>
                <a:gd name="connsiteY2" fmla="*/ 94530 h 426733"/>
                <a:gd name="connsiteX3" fmla="*/ 89277 w 158786"/>
                <a:gd name="connsiteY3" fmla="*/ 426733 h 426733"/>
                <a:gd name="connsiteX4" fmla="*/ 58189 w 158786"/>
                <a:gd name="connsiteY4" fmla="*/ 424677 h 426733"/>
                <a:gd name="connsiteX5" fmla="*/ 35905 w 158786"/>
                <a:gd name="connsiteY5" fmla="*/ 102563 h 426733"/>
                <a:gd name="connsiteX6" fmla="*/ 0 w 158786"/>
                <a:gd name="connsiteY6" fmla="*/ 63659 h 426733"/>
                <a:gd name="connsiteX0" fmla="*/ 0 w 158785"/>
                <a:gd name="connsiteY0" fmla="*/ 63659 h 426733"/>
                <a:gd name="connsiteX1" fmla="*/ 158778 w 158785"/>
                <a:gd name="connsiteY1" fmla="*/ 0 h 426733"/>
                <a:gd name="connsiteX2" fmla="*/ 80056 w 158785"/>
                <a:gd name="connsiteY2" fmla="*/ 85192 h 426733"/>
                <a:gd name="connsiteX3" fmla="*/ 89277 w 158785"/>
                <a:gd name="connsiteY3" fmla="*/ 426733 h 426733"/>
                <a:gd name="connsiteX4" fmla="*/ 58189 w 158785"/>
                <a:gd name="connsiteY4" fmla="*/ 424677 h 426733"/>
                <a:gd name="connsiteX5" fmla="*/ 35905 w 158785"/>
                <a:gd name="connsiteY5" fmla="*/ 102563 h 426733"/>
                <a:gd name="connsiteX6" fmla="*/ 0 w 158785"/>
                <a:gd name="connsiteY6" fmla="*/ 63659 h 426733"/>
                <a:gd name="connsiteX0" fmla="*/ 0 w 158793"/>
                <a:gd name="connsiteY0" fmla="*/ 63659 h 426733"/>
                <a:gd name="connsiteX1" fmla="*/ 158778 w 158793"/>
                <a:gd name="connsiteY1" fmla="*/ 0 h 426733"/>
                <a:gd name="connsiteX2" fmla="*/ 80056 w 158793"/>
                <a:gd name="connsiteY2" fmla="*/ 85192 h 426733"/>
                <a:gd name="connsiteX3" fmla="*/ 89277 w 158793"/>
                <a:gd name="connsiteY3" fmla="*/ 426733 h 426733"/>
                <a:gd name="connsiteX4" fmla="*/ 58189 w 158793"/>
                <a:gd name="connsiteY4" fmla="*/ 424677 h 426733"/>
                <a:gd name="connsiteX5" fmla="*/ 35905 w 158793"/>
                <a:gd name="connsiteY5" fmla="*/ 102563 h 426733"/>
                <a:gd name="connsiteX6" fmla="*/ 0 w 158793"/>
                <a:gd name="connsiteY6" fmla="*/ 63659 h 426733"/>
                <a:gd name="connsiteX0" fmla="*/ 0 w 149296"/>
                <a:gd name="connsiteY0" fmla="*/ 63002 h 426076"/>
                <a:gd name="connsiteX1" fmla="*/ 149276 w 149296"/>
                <a:gd name="connsiteY1" fmla="*/ 0 h 426076"/>
                <a:gd name="connsiteX2" fmla="*/ 80056 w 149296"/>
                <a:gd name="connsiteY2" fmla="*/ 84535 h 426076"/>
                <a:gd name="connsiteX3" fmla="*/ 89277 w 149296"/>
                <a:gd name="connsiteY3" fmla="*/ 426076 h 426076"/>
                <a:gd name="connsiteX4" fmla="*/ 58189 w 149296"/>
                <a:gd name="connsiteY4" fmla="*/ 424020 h 426076"/>
                <a:gd name="connsiteX5" fmla="*/ 35905 w 149296"/>
                <a:gd name="connsiteY5" fmla="*/ 101906 h 426076"/>
                <a:gd name="connsiteX6" fmla="*/ 0 w 149296"/>
                <a:gd name="connsiteY6" fmla="*/ 63002 h 426076"/>
                <a:gd name="connsiteX0" fmla="*/ 0 w 149296"/>
                <a:gd name="connsiteY0" fmla="*/ 63002 h 426076"/>
                <a:gd name="connsiteX1" fmla="*/ 149276 w 149296"/>
                <a:gd name="connsiteY1" fmla="*/ 0 h 426076"/>
                <a:gd name="connsiteX2" fmla="*/ 80056 w 149296"/>
                <a:gd name="connsiteY2" fmla="*/ 84535 h 426076"/>
                <a:gd name="connsiteX3" fmla="*/ 89277 w 149296"/>
                <a:gd name="connsiteY3" fmla="*/ 426076 h 426076"/>
                <a:gd name="connsiteX4" fmla="*/ 58189 w 149296"/>
                <a:gd name="connsiteY4" fmla="*/ 424020 h 426076"/>
                <a:gd name="connsiteX5" fmla="*/ 40164 w 149296"/>
                <a:gd name="connsiteY5" fmla="*/ 94450 h 426076"/>
                <a:gd name="connsiteX6" fmla="*/ 0 w 149296"/>
                <a:gd name="connsiteY6" fmla="*/ 63002 h 4260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296" h="426076">
                  <a:moveTo>
                    <a:pt x="0" y="63002"/>
                  </a:moveTo>
                  <a:lnTo>
                    <a:pt x="149276" y="0"/>
                  </a:lnTo>
                  <a:cubicBezTo>
                    <a:pt x="150204" y="18564"/>
                    <a:pt x="119435" y="96603"/>
                    <a:pt x="80056" y="84535"/>
                  </a:cubicBezTo>
                  <a:lnTo>
                    <a:pt x="89277" y="426076"/>
                  </a:lnTo>
                  <a:lnTo>
                    <a:pt x="58189" y="424020"/>
                  </a:lnTo>
                  <a:cubicBezTo>
                    <a:pt x="41696" y="323640"/>
                    <a:pt x="56657" y="194830"/>
                    <a:pt x="40164" y="94450"/>
                  </a:cubicBezTo>
                  <a:lnTo>
                    <a:pt x="0" y="63002"/>
                  </a:ln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0" name="Прямоугольник 603"/>
            <p:cNvSpPr/>
            <p:nvPr/>
          </p:nvSpPr>
          <p:spPr>
            <a:xfrm>
              <a:off x="-2853700" y="4074157"/>
              <a:ext cx="147941" cy="43676"/>
            </a:xfrm>
            <a:custGeom>
              <a:avLst/>
              <a:gdLst>
                <a:gd name="connsiteX0" fmla="*/ 0 w 144000"/>
                <a:gd name="connsiteY0" fmla="*/ 0 h 36000"/>
                <a:gd name="connsiteX1" fmla="*/ 144000 w 144000"/>
                <a:gd name="connsiteY1" fmla="*/ 0 h 36000"/>
                <a:gd name="connsiteX2" fmla="*/ 144000 w 144000"/>
                <a:gd name="connsiteY2" fmla="*/ 36000 h 36000"/>
                <a:gd name="connsiteX3" fmla="*/ 0 w 144000"/>
                <a:gd name="connsiteY3" fmla="*/ 36000 h 36000"/>
                <a:gd name="connsiteX4" fmla="*/ 0 w 144000"/>
                <a:gd name="connsiteY4" fmla="*/ 0 h 36000"/>
                <a:gd name="connsiteX0" fmla="*/ 0 w 146382"/>
                <a:gd name="connsiteY0" fmla="*/ 0 h 109538"/>
                <a:gd name="connsiteX1" fmla="*/ 146382 w 146382"/>
                <a:gd name="connsiteY1" fmla="*/ 109538 h 109538"/>
                <a:gd name="connsiteX2" fmla="*/ 144000 w 146382"/>
                <a:gd name="connsiteY2" fmla="*/ 36000 h 109538"/>
                <a:gd name="connsiteX3" fmla="*/ 0 w 146382"/>
                <a:gd name="connsiteY3" fmla="*/ 36000 h 109538"/>
                <a:gd name="connsiteX4" fmla="*/ 0 w 146382"/>
                <a:gd name="connsiteY4" fmla="*/ 0 h 109538"/>
                <a:gd name="connsiteX0" fmla="*/ 0 w 172576"/>
                <a:gd name="connsiteY0" fmla="*/ 85724 h 121724"/>
                <a:gd name="connsiteX1" fmla="*/ 172576 w 172576"/>
                <a:gd name="connsiteY1" fmla="*/ 0 h 121724"/>
                <a:gd name="connsiteX2" fmla="*/ 144000 w 172576"/>
                <a:gd name="connsiteY2" fmla="*/ 121724 h 121724"/>
                <a:gd name="connsiteX3" fmla="*/ 0 w 172576"/>
                <a:gd name="connsiteY3" fmla="*/ 121724 h 121724"/>
                <a:gd name="connsiteX4" fmla="*/ 0 w 172576"/>
                <a:gd name="connsiteY4" fmla="*/ 85724 h 121724"/>
                <a:gd name="connsiteX0" fmla="*/ 0 w 193641"/>
                <a:gd name="connsiteY0" fmla="*/ 85724 h 121724"/>
                <a:gd name="connsiteX1" fmla="*/ 172576 w 193641"/>
                <a:gd name="connsiteY1" fmla="*/ 0 h 121724"/>
                <a:gd name="connsiteX2" fmla="*/ 144000 w 193641"/>
                <a:gd name="connsiteY2" fmla="*/ 121724 h 121724"/>
                <a:gd name="connsiteX3" fmla="*/ 0 w 193641"/>
                <a:gd name="connsiteY3" fmla="*/ 121724 h 121724"/>
                <a:gd name="connsiteX4" fmla="*/ 0 w 193641"/>
                <a:gd name="connsiteY4" fmla="*/ 85724 h 121724"/>
                <a:gd name="connsiteX0" fmla="*/ 0 w 207928"/>
                <a:gd name="connsiteY0" fmla="*/ 52387 h 121724"/>
                <a:gd name="connsiteX1" fmla="*/ 186863 w 207928"/>
                <a:gd name="connsiteY1" fmla="*/ 0 h 121724"/>
                <a:gd name="connsiteX2" fmla="*/ 158287 w 207928"/>
                <a:gd name="connsiteY2" fmla="*/ 121724 h 121724"/>
                <a:gd name="connsiteX3" fmla="*/ 14287 w 207928"/>
                <a:gd name="connsiteY3" fmla="*/ 121724 h 121724"/>
                <a:gd name="connsiteX4" fmla="*/ 0 w 207928"/>
                <a:gd name="connsiteY4" fmla="*/ 52387 h 121724"/>
                <a:gd name="connsiteX0" fmla="*/ 21971 w 229899"/>
                <a:gd name="connsiteY0" fmla="*/ 52387 h 121724"/>
                <a:gd name="connsiteX1" fmla="*/ 208834 w 229899"/>
                <a:gd name="connsiteY1" fmla="*/ 0 h 121724"/>
                <a:gd name="connsiteX2" fmla="*/ 180258 w 229899"/>
                <a:gd name="connsiteY2" fmla="*/ 121724 h 121724"/>
                <a:gd name="connsiteX3" fmla="*/ 36258 w 229899"/>
                <a:gd name="connsiteY3" fmla="*/ 121724 h 121724"/>
                <a:gd name="connsiteX4" fmla="*/ 21971 w 229899"/>
                <a:gd name="connsiteY4" fmla="*/ 52387 h 121724"/>
                <a:gd name="connsiteX0" fmla="*/ 0 w 207928"/>
                <a:gd name="connsiteY0" fmla="*/ 52387 h 121724"/>
                <a:gd name="connsiteX1" fmla="*/ 186863 w 207928"/>
                <a:gd name="connsiteY1" fmla="*/ 0 h 121724"/>
                <a:gd name="connsiteX2" fmla="*/ 158287 w 207928"/>
                <a:gd name="connsiteY2" fmla="*/ 121724 h 121724"/>
                <a:gd name="connsiteX3" fmla="*/ 0 w 207928"/>
                <a:gd name="connsiteY3" fmla="*/ 52387 h 121724"/>
                <a:gd name="connsiteX0" fmla="*/ 0 w 207928"/>
                <a:gd name="connsiteY0" fmla="*/ 52387 h 121724"/>
                <a:gd name="connsiteX1" fmla="*/ 186863 w 207928"/>
                <a:gd name="connsiteY1" fmla="*/ 0 h 121724"/>
                <a:gd name="connsiteX2" fmla="*/ 158287 w 207928"/>
                <a:gd name="connsiteY2" fmla="*/ 121724 h 121724"/>
                <a:gd name="connsiteX3" fmla="*/ 0 w 207928"/>
                <a:gd name="connsiteY3" fmla="*/ 52387 h 121724"/>
                <a:gd name="connsiteX0" fmla="*/ 0 w 186863"/>
                <a:gd name="connsiteY0" fmla="*/ 52387 h 52387"/>
                <a:gd name="connsiteX1" fmla="*/ 186863 w 186863"/>
                <a:gd name="connsiteY1" fmla="*/ 0 h 52387"/>
                <a:gd name="connsiteX2" fmla="*/ 0 w 186863"/>
                <a:gd name="connsiteY2" fmla="*/ 52387 h 52387"/>
                <a:gd name="connsiteX0" fmla="*/ 0 w 189813"/>
                <a:gd name="connsiteY0" fmla="*/ 52387 h 72470"/>
                <a:gd name="connsiteX1" fmla="*/ 186863 w 189813"/>
                <a:gd name="connsiteY1" fmla="*/ 0 h 72470"/>
                <a:gd name="connsiteX2" fmla="*/ 0 w 189813"/>
                <a:gd name="connsiteY2" fmla="*/ 52387 h 72470"/>
                <a:gd name="connsiteX0" fmla="*/ 0 w 189813"/>
                <a:gd name="connsiteY0" fmla="*/ 52387 h 81492"/>
                <a:gd name="connsiteX1" fmla="*/ 186863 w 189813"/>
                <a:gd name="connsiteY1" fmla="*/ 0 h 81492"/>
                <a:gd name="connsiteX2" fmla="*/ 0 w 189813"/>
                <a:gd name="connsiteY2" fmla="*/ 52387 h 81492"/>
                <a:gd name="connsiteX0" fmla="*/ 0 w 189813"/>
                <a:gd name="connsiteY0" fmla="*/ 52387 h 72470"/>
                <a:gd name="connsiteX1" fmla="*/ 186863 w 189813"/>
                <a:gd name="connsiteY1" fmla="*/ 0 h 72470"/>
                <a:gd name="connsiteX2" fmla="*/ 0 w 189813"/>
                <a:gd name="connsiteY2" fmla="*/ 52387 h 72470"/>
                <a:gd name="connsiteX0" fmla="*/ 0 w 189774"/>
                <a:gd name="connsiteY0" fmla="*/ 52387 h 102643"/>
                <a:gd name="connsiteX1" fmla="*/ 186863 w 189774"/>
                <a:gd name="connsiteY1" fmla="*/ 0 h 102643"/>
                <a:gd name="connsiteX2" fmla="*/ 0 w 189774"/>
                <a:gd name="connsiteY2" fmla="*/ 52387 h 102643"/>
                <a:gd name="connsiteX0" fmla="*/ 0 w 189774"/>
                <a:gd name="connsiteY0" fmla="*/ 52387 h 102643"/>
                <a:gd name="connsiteX1" fmla="*/ 186863 w 189774"/>
                <a:gd name="connsiteY1" fmla="*/ 0 h 102643"/>
                <a:gd name="connsiteX2" fmla="*/ 0 w 189774"/>
                <a:gd name="connsiteY2" fmla="*/ 52387 h 102643"/>
                <a:gd name="connsiteX0" fmla="*/ 0 w 154807"/>
                <a:gd name="connsiteY0" fmla="*/ 7049 h 102331"/>
                <a:gd name="connsiteX1" fmla="*/ 151145 w 154807"/>
                <a:gd name="connsiteY1" fmla="*/ 33243 h 102331"/>
                <a:gd name="connsiteX2" fmla="*/ 0 w 154807"/>
                <a:gd name="connsiteY2" fmla="*/ 7049 h 102331"/>
                <a:gd name="connsiteX0" fmla="*/ 0 w 138636"/>
                <a:gd name="connsiteY0" fmla="*/ 19049 h 85906"/>
                <a:gd name="connsiteX1" fmla="*/ 134476 w 138636"/>
                <a:gd name="connsiteY1" fmla="*/ 0 h 85906"/>
                <a:gd name="connsiteX2" fmla="*/ 0 w 138636"/>
                <a:gd name="connsiteY2" fmla="*/ 19049 h 85906"/>
                <a:gd name="connsiteX0" fmla="*/ 0 w 138636"/>
                <a:gd name="connsiteY0" fmla="*/ 19049 h 85906"/>
                <a:gd name="connsiteX1" fmla="*/ 134476 w 138636"/>
                <a:gd name="connsiteY1" fmla="*/ 0 h 85906"/>
                <a:gd name="connsiteX2" fmla="*/ 0 w 138636"/>
                <a:gd name="connsiteY2" fmla="*/ 19049 h 85906"/>
                <a:gd name="connsiteX0" fmla="*/ 0 w 138636"/>
                <a:gd name="connsiteY0" fmla="*/ 19049 h 85906"/>
                <a:gd name="connsiteX1" fmla="*/ 134476 w 138636"/>
                <a:gd name="connsiteY1" fmla="*/ 0 h 85906"/>
                <a:gd name="connsiteX2" fmla="*/ 0 w 138636"/>
                <a:gd name="connsiteY2" fmla="*/ 19049 h 85906"/>
                <a:gd name="connsiteX0" fmla="*/ 0 w 134651"/>
                <a:gd name="connsiteY0" fmla="*/ 19049 h 54775"/>
                <a:gd name="connsiteX1" fmla="*/ 134476 w 134651"/>
                <a:gd name="connsiteY1" fmla="*/ 0 h 54775"/>
                <a:gd name="connsiteX2" fmla="*/ 0 w 134651"/>
                <a:gd name="connsiteY2" fmla="*/ 19049 h 54775"/>
                <a:gd name="connsiteX0" fmla="*/ 0 w 144158"/>
                <a:gd name="connsiteY0" fmla="*/ 11905 h 50160"/>
                <a:gd name="connsiteX1" fmla="*/ 144001 w 144158"/>
                <a:gd name="connsiteY1" fmla="*/ 0 h 50160"/>
                <a:gd name="connsiteX2" fmla="*/ 0 w 144158"/>
                <a:gd name="connsiteY2" fmla="*/ 11905 h 50160"/>
                <a:gd name="connsiteX0" fmla="*/ 0 w 146535"/>
                <a:gd name="connsiteY0" fmla="*/ 9524 h 48683"/>
                <a:gd name="connsiteX1" fmla="*/ 146382 w 146535"/>
                <a:gd name="connsiteY1" fmla="*/ 0 h 48683"/>
                <a:gd name="connsiteX2" fmla="*/ 0 w 146535"/>
                <a:gd name="connsiteY2" fmla="*/ 9524 h 48683"/>
                <a:gd name="connsiteX0" fmla="*/ 0 w 146535"/>
                <a:gd name="connsiteY0" fmla="*/ 9524 h 48683"/>
                <a:gd name="connsiteX1" fmla="*/ 146382 w 146535"/>
                <a:gd name="connsiteY1" fmla="*/ 0 h 48683"/>
                <a:gd name="connsiteX2" fmla="*/ 0 w 146535"/>
                <a:gd name="connsiteY2" fmla="*/ 9524 h 48683"/>
                <a:gd name="connsiteX0" fmla="*/ 0 w 146535"/>
                <a:gd name="connsiteY0" fmla="*/ 9524 h 48683"/>
                <a:gd name="connsiteX1" fmla="*/ 146382 w 146535"/>
                <a:gd name="connsiteY1" fmla="*/ 0 h 48683"/>
                <a:gd name="connsiteX2" fmla="*/ 0 w 146535"/>
                <a:gd name="connsiteY2" fmla="*/ 9524 h 48683"/>
                <a:gd name="connsiteX0" fmla="*/ 0 w 146531"/>
                <a:gd name="connsiteY0" fmla="*/ 9524 h 41748"/>
                <a:gd name="connsiteX1" fmla="*/ 146382 w 146531"/>
                <a:gd name="connsiteY1" fmla="*/ 0 h 41748"/>
                <a:gd name="connsiteX2" fmla="*/ 0 w 146531"/>
                <a:gd name="connsiteY2" fmla="*/ 9524 h 41748"/>
                <a:gd name="connsiteX0" fmla="*/ 0 w 146382"/>
                <a:gd name="connsiteY0" fmla="*/ 9524 h 40960"/>
                <a:gd name="connsiteX1" fmla="*/ 146382 w 146382"/>
                <a:gd name="connsiteY1" fmla="*/ 0 h 40960"/>
                <a:gd name="connsiteX2" fmla="*/ 0 w 146382"/>
                <a:gd name="connsiteY2" fmla="*/ 9524 h 409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6382" h="40960">
                  <a:moveTo>
                    <a:pt x="0" y="9524"/>
                  </a:moveTo>
                  <a:cubicBezTo>
                    <a:pt x="57526" y="58736"/>
                    <a:pt x="131720" y="46037"/>
                    <a:pt x="146382" y="0"/>
                  </a:cubicBezTo>
                  <a:cubicBezTo>
                    <a:pt x="76950" y="36513"/>
                    <a:pt x="88481" y="23019"/>
                    <a:pt x="0" y="9524"/>
                  </a:cubicBez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1" name="Круг: прозрачная заливка 1170"/>
            <p:cNvSpPr/>
            <p:nvPr/>
          </p:nvSpPr>
          <p:spPr>
            <a:xfrm>
              <a:off x="-3663004" y="3567553"/>
              <a:ext cx="670068" cy="672563"/>
            </a:xfrm>
            <a:prstGeom prst="donut">
              <a:avLst>
                <a:gd name="adj" fmla="val 8441"/>
              </a:avLst>
            </a:pr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solidFill>
                  <a:schemeClr val="tx1"/>
                </a:solidFill>
              </a:endParaRPr>
            </a:p>
          </p:txBody>
        </p:sp>
        <p:sp>
          <p:nvSpPr>
            <p:cNvPr id="1172" name="Круг: прозрачная заливка 1171"/>
            <p:cNvSpPr/>
            <p:nvPr/>
          </p:nvSpPr>
          <p:spPr>
            <a:xfrm>
              <a:off x="-2653546" y="3576290"/>
              <a:ext cx="670068" cy="672558"/>
            </a:xfrm>
            <a:prstGeom prst="donut">
              <a:avLst>
                <a:gd name="adj" fmla="val 8441"/>
              </a:avLst>
            </a:pr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solidFill>
                  <a:schemeClr val="tx1"/>
                </a:solidFill>
              </a:endParaRPr>
            </a:p>
          </p:txBody>
        </p:sp>
        <p:sp>
          <p:nvSpPr>
            <p:cNvPr id="1173" name="Хорда 1172"/>
            <p:cNvSpPr/>
            <p:nvPr/>
          </p:nvSpPr>
          <p:spPr>
            <a:xfrm rot="20781150">
              <a:off x="-3166980" y="3410331"/>
              <a:ext cx="52213" cy="69876"/>
            </a:xfrm>
            <a:prstGeom prst="chord">
              <a:avLst/>
            </a:pr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18470" name="TextBox 1174"/>
          <p:cNvSpPr txBox="1">
            <a:spLocks noChangeArrowheads="1"/>
          </p:cNvSpPr>
          <p:nvPr/>
        </p:nvSpPr>
        <p:spPr bwMode="auto">
          <a:xfrm>
            <a:off x="5976938" y="439738"/>
            <a:ext cx="1860550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ДТП ЗА УЧАСТЮ ДІТЕЙ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71" name="TextBox 1175"/>
          <p:cNvSpPr txBox="1">
            <a:spLocks noChangeArrowheads="1"/>
          </p:cNvSpPr>
          <p:nvPr/>
        </p:nvSpPr>
        <p:spPr bwMode="auto">
          <a:xfrm>
            <a:off x="5976938" y="1506538"/>
            <a:ext cx="1860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ОСІБ ПОСТРАЖДАЛО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72" name="TextBox 1176"/>
          <p:cNvSpPr txBox="1">
            <a:spLocks noChangeArrowheads="1"/>
          </p:cNvSpPr>
          <p:nvPr/>
        </p:nvSpPr>
        <p:spPr bwMode="auto">
          <a:xfrm>
            <a:off x="5976938" y="2060575"/>
            <a:ext cx="1860550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ОСОБА ЗАГИНУЛА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73" name="TextBox 1177"/>
          <p:cNvSpPr txBox="1">
            <a:spLocks noChangeArrowheads="1"/>
          </p:cNvSpPr>
          <p:nvPr/>
        </p:nvSpPr>
        <p:spPr bwMode="auto">
          <a:xfrm>
            <a:off x="5976938" y="2582863"/>
            <a:ext cx="1860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ПОСТРАЖДАЛА ДИТИНА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grpSp>
        <p:nvGrpSpPr>
          <p:cNvPr id="18474" name="Группа 1198"/>
          <p:cNvGrpSpPr>
            <a:grpSpLocks/>
          </p:cNvGrpSpPr>
          <p:nvPr/>
        </p:nvGrpSpPr>
        <p:grpSpPr bwMode="auto">
          <a:xfrm>
            <a:off x="4643438" y="2559050"/>
            <a:ext cx="228600" cy="292100"/>
            <a:chOff x="4890757" y="2637610"/>
            <a:chExt cx="228967" cy="292687"/>
          </a:xfrm>
        </p:grpSpPr>
        <p:sp>
          <p:nvSpPr>
            <p:cNvPr id="1174" name="Прямоугольник: скругленные углы 4"/>
            <p:cNvSpPr>
              <a:spLocks noChangeAspect="1"/>
            </p:cNvSpPr>
            <p:nvPr/>
          </p:nvSpPr>
          <p:spPr>
            <a:xfrm>
              <a:off x="4890757" y="2637610"/>
              <a:ext cx="228967" cy="292687"/>
            </a:xfrm>
            <a:custGeom>
              <a:avLst/>
              <a:gdLst>
                <a:gd name="connsiteX0" fmla="*/ 0 w 2635250"/>
                <a:gd name="connsiteY0" fmla="*/ 439217 h 2661628"/>
                <a:gd name="connsiteX1" fmla="*/ 439217 w 2635250"/>
                <a:gd name="connsiteY1" fmla="*/ 0 h 2661628"/>
                <a:gd name="connsiteX2" fmla="*/ 2196033 w 2635250"/>
                <a:gd name="connsiteY2" fmla="*/ 0 h 2661628"/>
                <a:gd name="connsiteX3" fmla="*/ 2635250 w 2635250"/>
                <a:gd name="connsiteY3" fmla="*/ 439217 h 2661628"/>
                <a:gd name="connsiteX4" fmla="*/ 2635250 w 2635250"/>
                <a:gd name="connsiteY4" fmla="*/ 2222411 h 2661628"/>
                <a:gd name="connsiteX5" fmla="*/ 2196033 w 2635250"/>
                <a:gd name="connsiteY5" fmla="*/ 2661628 h 2661628"/>
                <a:gd name="connsiteX6" fmla="*/ 439217 w 2635250"/>
                <a:gd name="connsiteY6" fmla="*/ 2661628 h 2661628"/>
                <a:gd name="connsiteX7" fmla="*/ 0 w 2635250"/>
                <a:gd name="connsiteY7" fmla="*/ 2222411 h 2661628"/>
                <a:gd name="connsiteX8" fmla="*/ 0 w 2635250"/>
                <a:gd name="connsiteY8" fmla="*/ 439217 h 2661628"/>
                <a:gd name="connsiteX0" fmla="*/ 0 w 2635250"/>
                <a:gd name="connsiteY0" fmla="*/ 496367 h 2718778"/>
                <a:gd name="connsiteX1" fmla="*/ 439217 w 2635250"/>
                <a:gd name="connsiteY1" fmla="*/ 57150 h 2718778"/>
                <a:gd name="connsiteX2" fmla="*/ 1599133 w 2635250"/>
                <a:gd name="connsiteY2" fmla="*/ 0 h 2718778"/>
                <a:gd name="connsiteX3" fmla="*/ 2635250 w 2635250"/>
                <a:gd name="connsiteY3" fmla="*/ 49636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0 w 2635250"/>
                <a:gd name="connsiteY8" fmla="*/ 496367 h 2718778"/>
                <a:gd name="connsiteX0" fmla="*/ 0 w 2635250"/>
                <a:gd name="connsiteY0" fmla="*/ 496367 h 2718778"/>
                <a:gd name="connsiteX1" fmla="*/ 439217 w 2635250"/>
                <a:gd name="connsiteY1" fmla="*/ 57150 h 2718778"/>
                <a:gd name="connsiteX2" fmla="*/ 1599133 w 2635250"/>
                <a:gd name="connsiteY2" fmla="*/ 0 h 2718778"/>
                <a:gd name="connsiteX3" fmla="*/ 2120900 w 2635250"/>
                <a:gd name="connsiteY3" fmla="*/ 102341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0 w 2635250"/>
                <a:gd name="connsiteY8" fmla="*/ 496367 h 2718778"/>
                <a:gd name="connsiteX0" fmla="*/ 0 w 2635250"/>
                <a:gd name="connsiteY0" fmla="*/ 496367 h 2718778"/>
                <a:gd name="connsiteX1" fmla="*/ 693217 w 2635250"/>
                <a:gd name="connsiteY1" fmla="*/ 57150 h 2718778"/>
                <a:gd name="connsiteX2" fmla="*/ 1599133 w 2635250"/>
                <a:gd name="connsiteY2" fmla="*/ 0 h 2718778"/>
                <a:gd name="connsiteX3" fmla="*/ 2120900 w 2635250"/>
                <a:gd name="connsiteY3" fmla="*/ 102341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0 w 2635250"/>
                <a:gd name="connsiteY8" fmla="*/ 496367 h 2718778"/>
                <a:gd name="connsiteX0" fmla="*/ 349250 w 2635250"/>
                <a:gd name="connsiteY0" fmla="*/ 1226617 h 2718778"/>
                <a:gd name="connsiteX1" fmla="*/ 693217 w 2635250"/>
                <a:gd name="connsiteY1" fmla="*/ 57150 h 2718778"/>
                <a:gd name="connsiteX2" fmla="*/ 1599133 w 2635250"/>
                <a:gd name="connsiteY2" fmla="*/ 0 h 2718778"/>
                <a:gd name="connsiteX3" fmla="*/ 2120900 w 2635250"/>
                <a:gd name="connsiteY3" fmla="*/ 102341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349250 w 2635250"/>
                <a:gd name="connsiteY8" fmla="*/ 1226617 h 2718778"/>
                <a:gd name="connsiteX0" fmla="*/ 106071 w 2392071"/>
                <a:gd name="connsiteY0" fmla="*/ 1226617 h 2718778"/>
                <a:gd name="connsiteX1" fmla="*/ 450038 w 2392071"/>
                <a:gd name="connsiteY1" fmla="*/ 57150 h 2718778"/>
                <a:gd name="connsiteX2" fmla="*/ 1355954 w 2392071"/>
                <a:gd name="connsiteY2" fmla="*/ 0 h 2718778"/>
                <a:gd name="connsiteX3" fmla="*/ 1877721 w 2392071"/>
                <a:gd name="connsiteY3" fmla="*/ 1023417 h 2718778"/>
                <a:gd name="connsiteX4" fmla="*/ 2392071 w 2392071"/>
                <a:gd name="connsiteY4" fmla="*/ 2279561 h 2718778"/>
                <a:gd name="connsiteX5" fmla="*/ 1952854 w 2392071"/>
                <a:gd name="connsiteY5" fmla="*/ 2718778 h 2718778"/>
                <a:gd name="connsiteX6" fmla="*/ 196038 w 2392071"/>
                <a:gd name="connsiteY6" fmla="*/ 2718778 h 2718778"/>
                <a:gd name="connsiteX7" fmla="*/ 4471 w 2392071"/>
                <a:gd name="connsiteY7" fmla="*/ 1460411 h 2718778"/>
                <a:gd name="connsiteX8" fmla="*/ 106071 w 2392071"/>
                <a:gd name="connsiteY8" fmla="*/ 1226617 h 2718778"/>
                <a:gd name="connsiteX0" fmla="*/ 102264 w 2388264"/>
                <a:gd name="connsiteY0" fmla="*/ 1226617 h 2718778"/>
                <a:gd name="connsiteX1" fmla="*/ 446231 w 2388264"/>
                <a:gd name="connsiteY1" fmla="*/ 57150 h 2718778"/>
                <a:gd name="connsiteX2" fmla="*/ 1352147 w 2388264"/>
                <a:gd name="connsiteY2" fmla="*/ 0 h 2718778"/>
                <a:gd name="connsiteX3" fmla="*/ 1873914 w 2388264"/>
                <a:gd name="connsiteY3" fmla="*/ 1023417 h 2718778"/>
                <a:gd name="connsiteX4" fmla="*/ 2388264 w 2388264"/>
                <a:gd name="connsiteY4" fmla="*/ 2279561 h 2718778"/>
                <a:gd name="connsiteX5" fmla="*/ 1949047 w 2388264"/>
                <a:gd name="connsiteY5" fmla="*/ 2718778 h 2718778"/>
                <a:gd name="connsiteX6" fmla="*/ 192231 w 2388264"/>
                <a:gd name="connsiteY6" fmla="*/ 2718778 h 2718778"/>
                <a:gd name="connsiteX7" fmla="*/ 346926 w 2388264"/>
                <a:gd name="connsiteY7" fmla="*/ 1718478 h 2718778"/>
                <a:gd name="connsiteX8" fmla="*/ 664 w 2388264"/>
                <a:gd name="connsiteY8" fmla="*/ 1460411 h 2718778"/>
                <a:gd name="connsiteX9" fmla="*/ 102264 w 2388264"/>
                <a:gd name="connsiteY9" fmla="*/ 1226617 h 2718778"/>
                <a:gd name="connsiteX0" fmla="*/ 102245 w 2388245"/>
                <a:gd name="connsiteY0" fmla="*/ 1226617 h 2718778"/>
                <a:gd name="connsiteX1" fmla="*/ 446212 w 2388245"/>
                <a:gd name="connsiteY1" fmla="*/ 57150 h 2718778"/>
                <a:gd name="connsiteX2" fmla="*/ 1352128 w 2388245"/>
                <a:gd name="connsiteY2" fmla="*/ 0 h 2718778"/>
                <a:gd name="connsiteX3" fmla="*/ 1873895 w 2388245"/>
                <a:gd name="connsiteY3" fmla="*/ 1023417 h 2718778"/>
                <a:gd name="connsiteX4" fmla="*/ 2388245 w 2388245"/>
                <a:gd name="connsiteY4" fmla="*/ 2279561 h 2718778"/>
                <a:gd name="connsiteX5" fmla="*/ 1949028 w 2388245"/>
                <a:gd name="connsiteY5" fmla="*/ 2718778 h 2718778"/>
                <a:gd name="connsiteX6" fmla="*/ 192212 w 2388245"/>
                <a:gd name="connsiteY6" fmla="*/ 2718778 h 2718778"/>
                <a:gd name="connsiteX7" fmla="*/ 740606 w 2388245"/>
                <a:gd name="connsiteY7" fmla="*/ 2156628 h 2718778"/>
                <a:gd name="connsiteX8" fmla="*/ 346907 w 2388245"/>
                <a:gd name="connsiteY8" fmla="*/ 1718478 h 2718778"/>
                <a:gd name="connsiteX9" fmla="*/ 645 w 2388245"/>
                <a:gd name="connsiteY9" fmla="*/ 1460411 h 2718778"/>
                <a:gd name="connsiteX10" fmla="*/ 102245 w 2388245"/>
                <a:gd name="connsiteY10" fmla="*/ 1226617 h 2718778"/>
                <a:gd name="connsiteX0" fmla="*/ 169021 w 2455021"/>
                <a:gd name="connsiteY0" fmla="*/ 1226617 h 2718778"/>
                <a:gd name="connsiteX1" fmla="*/ 512988 w 2455021"/>
                <a:gd name="connsiteY1" fmla="*/ 57150 h 2718778"/>
                <a:gd name="connsiteX2" fmla="*/ 1418904 w 2455021"/>
                <a:gd name="connsiteY2" fmla="*/ 0 h 2718778"/>
                <a:gd name="connsiteX3" fmla="*/ 1940671 w 2455021"/>
                <a:gd name="connsiteY3" fmla="*/ 1023417 h 2718778"/>
                <a:gd name="connsiteX4" fmla="*/ 2455021 w 2455021"/>
                <a:gd name="connsiteY4" fmla="*/ 2279561 h 2718778"/>
                <a:gd name="connsiteX5" fmla="*/ 2015804 w 2455021"/>
                <a:gd name="connsiteY5" fmla="*/ 2718778 h 2718778"/>
                <a:gd name="connsiteX6" fmla="*/ 55788 w 2455021"/>
                <a:gd name="connsiteY6" fmla="*/ 2648928 h 2718778"/>
                <a:gd name="connsiteX7" fmla="*/ 807382 w 2455021"/>
                <a:gd name="connsiteY7" fmla="*/ 2156628 h 2718778"/>
                <a:gd name="connsiteX8" fmla="*/ 413683 w 2455021"/>
                <a:gd name="connsiteY8" fmla="*/ 1718478 h 2718778"/>
                <a:gd name="connsiteX9" fmla="*/ 67421 w 2455021"/>
                <a:gd name="connsiteY9" fmla="*/ 1460411 h 2718778"/>
                <a:gd name="connsiteX10" fmla="*/ 169021 w 2455021"/>
                <a:gd name="connsiteY10" fmla="*/ 1226617 h 2718778"/>
                <a:gd name="connsiteX0" fmla="*/ 247271 w 2533271"/>
                <a:gd name="connsiteY0" fmla="*/ 1226617 h 2718778"/>
                <a:gd name="connsiteX1" fmla="*/ 591238 w 2533271"/>
                <a:gd name="connsiteY1" fmla="*/ 57150 h 2718778"/>
                <a:gd name="connsiteX2" fmla="*/ 1497154 w 2533271"/>
                <a:gd name="connsiteY2" fmla="*/ 0 h 2718778"/>
                <a:gd name="connsiteX3" fmla="*/ 2018921 w 2533271"/>
                <a:gd name="connsiteY3" fmla="*/ 1023417 h 2718778"/>
                <a:gd name="connsiteX4" fmla="*/ 2533271 w 2533271"/>
                <a:gd name="connsiteY4" fmla="*/ 2279561 h 2718778"/>
                <a:gd name="connsiteX5" fmla="*/ 2094054 w 2533271"/>
                <a:gd name="connsiteY5" fmla="*/ 2718778 h 2718778"/>
                <a:gd name="connsiteX6" fmla="*/ 134038 w 2533271"/>
                <a:gd name="connsiteY6" fmla="*/ 2648928 h 2718778"/>
                <a:gd name="connsiteX7" fmla="*/ 244282 w 2533271"/>
                <a:gd name="connsiteY7" fmla="*/ 2436028 h 2718778"/>
                <a:gd name="connsiteX8" fmla="*/ 885632 w 2533271"/>
                <a:gd name="connsiteY8" fmla="*/ 2156628 h 2718778"/>
                <a:gd name="connsiteX9" fmla="*/ 491933 w 2533271"/>
                <a:gd name="connsiteY9" fmla="*/ 1718478 h 2718778"/>
                <a:gd name="connsiteX10" fmla="*/ 145671 w 2533271"/>
                <a:gd name="connsiteY10" fmla="*/ 1460411 h 2718778"/>
                <a:gd name="connsiteX11" fmla="*/ 247271 w 2533271"/>
                <a:gd name="connsiteY11" fmla="*/ 1226617 h 2718778"/>
                <a:gd name="connsiteX0" fmla="*/ 247271 w 2533271"/>
                <a:gd name="connsiteY0" fmla="*/ 1226617 h 2950911"/>
                <a:gd name="connsiteX1" fmla="*/ 591238 w 2533271"/>
                <a:gd name="connsiteY1" fmla="*/ 57150 h 2950911"/>
                <a:gd name="connsiteX2" fmla="*/ 1497154 w 2533271"/>
                <a:gd name="connsiteY2" fmla="*/ 0 h 2950911"/>
                <a:gd name="connsiteX3" fmla="*/ 2018921 w 2533271"/>
                <a:gd name="connsiteY3" fmla="*/ 1023417 h 2950911"/>
                <a:gd name="connsiteX4" fmla="*/ 2533271 w 2533271"/>
                <a:gd name="connsiteY4" fmla="*/ 2279561 h 2950911"/>
                <a:gd name="connsiteX5" fmla="*/ 2094054 w 2533271"/>
                <a:gd name="connsiteY5" fmla="*/ 2718778 h 2950911"/>
                <a:gd name="connsiteX6" fmla="*/ 1190432 w 2533271"/>
                <a:gd name="connsiteY6" fmla="*/ 2950378 h 2950911"/>
                <a:gd name="connsiteX7" fmla="*/ 134038 w 2533271"/>
                <a:gd name="connsiteY7" fmla="*/ 2648928 h 2950911"/>
                <a:gd name="connsiteX8" fmla="*/ 244282 w 2533271"/>
                <a:gd name="connsiteY8" fmla="*/ 2436028 h 2950911"/>
                <a:gd name="connsiteX9" fmla="*/ 885632 w 2533271"/>
                <a:gd name="connsiteY9" fmla="*/ 2156628 h 2950911"/>
                <a:gd name="connsiteX10" fmla="*/ 491933 w 2533271"/>
                <a:gd name="connsiteY10" fmla="*/ 1718478 h 2950911"/>
                <a:gd name="connsiteX11" fmla="*/ 145671 w 2533271"/>
                <a:gd name="connsiteY11" fmla="*/ 1460411 h 2950911"/>
                <a:gd name="connsiteX12" fmla="*/ 247271 w 2533271"/>
                <a:gd name="connsiteY12" fmla="*/ 1226617 h 2950911"/>
                <a:gd name="connsiteX0" fmla="*/ 247271 w 2533271"/>
                <a:gd name="connsiteY0" fmla="*/ 1226617 h 2950911"/>
                <a:gd name="connsiteX1" fmla="*/ 591238 w 2533271"/>
                <a:gd name="connsiteY1" fmla="*/ 57150 h 2950911"/>
                <a:gd name="connsiteX2" fmla="*/ 1497154 w 2533271"/>
                <a:gd name="connsiteY2" fmla="*/ 0 h 2950911"/>
                <a:gd name="connsiteX3" fmla="*/ 2018921 w 2533271"/>
                <a:gd name="connsiteY3" fmla="*/ 1023417 h 2950911"/>
                <a:gd name="connsiteX4" fmla="*/ 1901632 w 2533271"/>
                <a:gd name="connsiteY4" fmla="*/ 1547028 h 2950911"/>
                <a:gd name="connsiteX5" fmla="*/ 2533271 w 2533271"/>
                <a:gd name="connsiteY5" fmla="*/ 2279561 h 2950911"/>
                <a:gd name="connsiteX6" fmla="*/ 2094054 w 2533271"/>
                <a:gd name="connsiteY6" fmla="*/ 2718778 h 2950911"/>
                <a:gd name="connsiteX7" fmla="*/ 1190432 w 2533271"/>
                <a:gd name="connsiteY7" fmla="*/ 2950378 h 2950911"/>
                <a:gd name="connsiteX8" fmla="*/ 134038 w 2533271"/>
                <a:gd name="connsiteY8" fmla="*/ 2648928 h 2950911"/>
                <a:gd name="connsiteX9" fmla="*/ 244282 w 2533271"/>
                <a:gd name="connsiteY9" fmla="*/ 2436028 h 2950911"/>
                <a:gd name="connsiteX10" fmla="*/ 885632 w 2533271"/>
                <a:gd name="connsiteY10" fmla="*/ 2156628 h 2950911"/>
                <a:gd name="connsiteX11" fmla="*/ 491933 w 2533271"/>
                <a:gd name="connsiteY11" fmla="*/ 1718478 h 2950911"/>
                <a:gd name="connsiteX12" fmla="*/ 145671 w 2533271"/>
                <a:gd name="connsiteY12" fmla="*/ 1460411 h 2950911"/>
                <a:gd name="connsiteX13" fmla="*/ 247271 w 2533271"/>
                <a:gd name="connsiteY13" fmla="*/ 1226617 h 2950911"/>
                <a:gd name="connsiteX0" fmla="*/ 247271 w 2533271"/>
                <a:gd name="connsiteY0" fmla="*/ 1226617 h 2950911"/>
                <a:gd name="connsiteX1" fmla="*/ 591238 w 2533271"/>
                <a:gd name="connsiteY1" fmla="*/ 57150 h 2950911"/>
                <a:gd name="connsiteX2" fmla="*/ 1497154 w 2533271"/>
                <a:gd name="connsiteY2" fmla="*/ 0 h 2950911"/>
                <a:gd name="connsiteX3" fmla="*/ 2018921 w 2533271"/>
                <a:gd name="connsiteY3" fmla="*/ 1023417 h 2950911"/>
                <a:gd name="connsiteX4" fmla="*/ 1901632 w 2533271"/>
                <a:gd name="connsiteY4" fmla="*/ 1547028 h 2950911"/>
                <a:gd name="connsiteX5" fmla="*/ 1609532 w 2533271"/>
                <a:gd name="connsiteY5" fmla="*/ 2067728 h 2950911"/>
                <a:gd name="connsiteX6" fmla="*/ 2533271 w 2533271"/>
                <a:gd name="connsiteY6" fmla="*/ 2279561 h 2950911"/>
                <a:gd name="connsiteX7" fmla="*/ 2094054 w 2533271"/>
                <a:gd name="connsiteY7" fmla="*/ 2718778 h 2950911"/>
                <a:gd name="connsiteX8" fmla="*/ 1190432 w 2533271"/>
                <a:gd name="connsiteY8" fmla="*/ 2950378 h 2950911"/>
                <a:gd name="connsiteX9" fmla="*/ 134038 w 2533271"/>
                <a:gd name="connsiteY9" fmla="*/ 2648928 h 2950911"/>
                <a:gd name="connsiteX10" fmla="*/ 244282 w 2533271"/>
                <a:gd name="connsiteY10" fmla="*/ 2436028 h 2950911"/>
                <a:gd name="connsiteX11" fmla="*/ 885632 w 2533271"/>
                <a:gd name="connsiteY11" fmla="*/ 2156628 h 2950911"/>
                <a:gd name="connsiteX12" fmla="*/ 491933 w 2533271"/>
                <a:gd name="connsiteY12" fmla="*/ 1718478 h 2950911"/>
                <a:gd name="connsiteX13" fmla="*/ 145671 w 2533271"/>
                <a:gd name="connsiteY13" fmla="*/ 1460411 h 2950911"/>
                <a:gd name="connsiteX14" fmla="*/ 247271 w 2533271"/>
                <a:gd name="connsiteY14" fmla="*/ 1226617 h 2950911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609532 w 2533271"/>
                <a:gd name="connsiteY5" fmla="*/ 2067728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6035"/>
                <a:gd name="connsiteX1" fmla="*/ 591238 w 2580896"/>
                <a:gd name="connsiteY1" fmla="*/ 57150 h 2946035"/>
                <a:gd name="connsiteX2" fmla="*/ 1497154 w 2580896"/>
                <a:gd name="connsiteY2" fmla="*/ 0 h 2946035"/>
                <a:gd name="connsiteX3" fmla="*/ 2018921 w 2580896"/>
                <a:gd name="connsiteY3" fmla="*/ 1023417 h 2946035"/>
                <a:gd name="connsiteX4" fmla="*/ 1901632 w 2580896"/>
                <a:gd name="connsiteY4" fmla="*/ 1547028 h 2946035"/>
                <a:gd name="connsiteX5" fmla="*/ 1578575 w 2580896"/>
                <a:gd name="connsiteY5" fmla="*/ 2060585 h 2946035"/>
                <a:gd name="connsiteX6" fmla="*/ 2580896 w 2580896"/>
                <a:gd name="connsiteY6" fmla="*/ 2379574 h 2946035"/>
                <a:gd name="connsiteX7" fmla="*/ 1283301 w 2580896"/>
                <a:gd name="connsiteY7" fmla="*/ 2945615 h 2946035"/>
                <a:gd name="connsiteX8" fmla="*/ 134038 w 2580896"/>
                <a:gd name="connsiteY8" fmla="*/ 2648928 h 2946035"/>
                <a:gd name="connsiteX9" fmla="*/ 244282 w 2580896"/>
                <a:gd name="connsiteY9" fmla="*/ 2436028 h 2946035"/>
                <a:gd name="connsiteX10" fmla="*/ 885632 w 2580896"/>
                <a:gd name="connsiteY10" fmla="*/ 2156628 h 2946035"/>
                <a:gd name="connsiteX11" fmla="*/ 491933 w 2580896"/>
                <a:gd name="connsiteY11" fmla="*/ 1718478 h 2946035"/>
                <a:gd name="connsiteX12" fmla="*/ 145671 w 2580896"/>
                <a:gd name="connsiteY12" fmla="*/ 1460411 h 2946035"/>
                <a:gd name="connsiteX13" fmla="*/ 247271 w 2580896"/>
                <a:gd name="connsiteY13" fmla="*/ 1226617 h 2946035"/>
                <a:gd name="connsiteX0" fmla="*/ 247271 w 2580896"/>
                <a:gd name="connsiteY0" fmla="*/ 1226617 h 2942295"/>
                <a:gd name="connsiteX1" fmla="*/ 591238 w 2580896"/>
                <a:gd name="connsiteY1" fmla="*/ 57150 h 2942295"/>
                <a:gd name="connsiteX2" fmla="*/ 1497154 w 2580896"/>
                <a:gd name="connsiteY2" fmla="*/ 0 h 2942295"/>
                <a:gd name="connsiteX3" fmla="*/ 2018921 w 2580896"/>
                <a:gd name="connsiteY3" fmla="*/ 1023417 h 2942295"/>
                <a:gd name="connsiteX4" fmla="*/ 1901632 w 2580896"/>
                <a:gd name="connsiteY4" fmla="*/ 1547028 h 2942295"/>
                <a:gd name="connsiteX5" fmla="*/ 1578575 w 2580896"/>
                <a:gd name="connsiteY5" fmla="*/ 2060585 h 2942295"/>
                <a:gd name="connsiteX6" fmla="*/ 2580896 w 2580896"/>
                <a:gd name="connsiteY6" fmla="*/ 2379574 h 2942295"/>
                <a:gd name="connsiteX7" fmla="*/ 1283301 w 2580896"/>
                <a:gd name="connsiteY7" fmla="*/ 2940852 h 2942295"/>
                <a:gd name="connsiteX8" fmla="*/ 134038 w 2580896"/>
                <a:gd name="connsiteY8" fmla="*/ 2648928 h 2942295"/>
                <a:gd name="connsiteX9" fmla="*/ 244282 w 2580896"/>
                <a:gd name="connsiteY9" fmla="*/ 2436028 h 2942295"/>
                <a:gd name="connsiteX10" fmla="*/ 885632 w 2580896"/>
                <a:gd name="connsiteY10" fmla="*/ 2156628 h 2942295"/>
                <a:gd name="connsiteX11" fmla="*/ 491933 w 2580896"/>
                <a:gd name="connsiteY11" fmla="*/ 1718478 h 2942295"/>
                <a:gd name="connsiteX12" fmla="*/ 145671 w 2580896"/>
                <a:gd name="connsiteY12" fmla="*/ 1460411 h 2942295"/>
                <a:gd name="connsiteX13" fmla="*/ 247271 w 2580896"/>
                <a:gd name="connsiteY13" fmla="*/ 1226617 h 2942295"/>
                <a:gd name="connsiteX0" fmla="*/ 247271 w 2580896"/>
                <a:gd name="connsiteY0" fmla="*/ 1226617 h 2942295"/>
                <a:gd name="connsiteX1" fmla="*/ 591238 w 2580896"/>
                <a:gd name="connsiteY1" fmla="*/ 57150 h 2942295"/>
                <a:gd name="connsiteX2" fmla="*/ 1497154 w 2580896"/>
                <a:gd name="connsiteY2" fmla="*/ 0 h 2942295"/>
                <a:gd name="connsiteX3" fmla="*/ 2018921 w 2580896"/>
                <a:gd name="connsiteY3" fmla="*/ 1023417 h 2942295"/>
                <a:gd name="connsiteX4" fmla="*/ 1901632 w 2580896"/>
                <a:gd name="connsiteY4" fmla="*/ 1547028 h 2942295"/>
                <a:gd name="connsiteX5" fmla="*/ 1578575 w 2580896"/>
                <a:gd name="connsiteY5" fmla="*/ 2060585 h 2942295"/>
                <a:gd name="connsiteX6" fmla="*/ 2580896 w 2580896"/>
                <a:gd name="connsiteY6" fmla="*/ 2379574 h 2942295"/>
                <a:gd name="connsiteX7" fmla="*/ 1283301 w 2580896"/>
                <a:gd name="connsiteY7" fmla="*/ 2940852 h 2942295"/>
                <a:gd name="connsiteX8" fmla="*/ 134038 w 2580896"/>
                <a:gd name="connsiteY8" fmla="*/ 2648928 h 2942295"/>
                <a:gd name="connsiteX9" fmla="*/ 244282 w 2580896"/>
                <a:gd name="connsiteY9" fmla="*/ 2436028 h 2942295"/>
                <a:gd name="connsiteX10" fmla="*/ 885632 w 2580896"/>
                <a:gd name="connsiteY10" fmla="*/ 2156628 h 2942295"/>
                <a:gd name="connsiteX11" fmla="*/ 491933 w 2580896"/>
                <a:gd name="connsiteY11" fmla="*/ 1718478 h 2942295"/>
                <a:gd name="connsiteX12" fmla="*/ 145671 w 2580896"/>
                <a:gd name="connsiteY12" fmla="*/ 1460411 h 2942295"/>
                <a:gd name="connsiteX13" fmla="*/ 247271 w 2580896"/>
                <a:gd name="connsiteY13" fmla="*/ 1226617 h 2942295"/>
                <a:gd name="connsiteX0" fmla="*/ 285662 w 2619287"/>
                <a:gd name="connsiteY0" fmla="*/ 1226617 h 2649378"/>
                <a:gd name="connsiteX1" fmla="*/ 629629 w 2619287"/>
                <a:gd name="connsiteY1" fmla="*/ 57150 h 2649378"/>
                <a:gd name="connsiteX2" fmla="*/ 1535545 w 2619287"/>
                <a:gd name="connsiteY2" fmla="*/ 0 h 2649378"/>
                <a:gd name="connsiteX3" fmla="*/ 2057312 w 2619287"/>
                <a:gd name="connsiteY3" fmla="*/ 1023417 h 2649378"/>
                <a:gd name="connsiteX4" fmla="*/ 1940023 w 2619287"/>
                <a:gd name="connsiteY4" fmla="*/ 1547028 h 2649378"/>
                <a:gd name="connsiteX5" fmla="*/ 1616966 w 2619287"/>
                <a:gd name="connsiteY5" fmla="*/ 2060585 h 2649378"/>
                <a:gd name="connsiteX6" fmla="*/ 2619287 w 2619287"/>
                <a:gd name="connsiteY6" fmla="*/ 2379574 h 2649378"/>
                <a:gd name="connsiteX7" fmla="*/ 172429 w 2619287"/>
                <a:gd name="connsiteY7" fmla="*/ 2648928 h 2649378"/>
                <a:gd name="connsiteX8" fmla="*/ 282673 w 2619287"/>
                <a:gd name="connsiteY8" fmla="*/ 2436028 h 2649378"/>
                <a:gd name="connsiteX9" fmla="*/ 924023 w 2619287"/>
                <a:gd name="connsiteY9" fmla="*/ 2156628 h 2649378"/>
                <a:gd name="connsiteX10" fmla="*/ 530324 w 2619287"/>
                <a:gd name="connsiteY10" fmla="*/ 1718478 h 2649378"/>
                <a:gd name="connsiteX11" fmla="*/ 184062 w 2619287"/>
                <a:gd name="connsiteY11" fmla="*/ 1460411 h 2649378"/>
                <a:gd name="connsiteX12" fmla="*/ 285662 w 2619287"/>
                <a:gd name="connsiteY12" fmla="*/ 1226617 h 2649378"/>
                <a:gd name="connsiteX0" fmla="*/ 285662 w 2619287"/>
                <a:gd name="connsiteY0" fmla="*/ 1226617 h 2873295"/>
                <a:gd name="connsiteX1" fmla="*/ 629629 w 2619287"/>
                <a:gd name="connsiteY1" fmla="*/ 57150 h 2873295"/>
                <a:gd name="connsiteX2" fmla="*/ 1535545 w 2619287"/>
                <a:gd name="connsiteY2" fmla="*/ 0 h 2873295"/>
                <a:gd name="connsiteX3" fmla="*/ 2057312 w 2619287"/>
                <a:gd name="connsiteY3" fmla="*/ 1023417 h 2873295"/>
                <a:gd name="connsiteX4" fmla="*/ 1940023 w 2619287"/>
                <a:gd name="connsiteY4" fmla="*/ 1547028 h 2873295"/>
                <a:gd name="connsiteX5" fmla="*/ 1616966 w 2619287"/>
                <a:gd name="connsiteY5" fmla="*/ 2060585 h 2873295"/>
                <a:gd name="connsiteX6" fmla="*/ 2619287 w 2619287"/>
                <a:gd name="connsiteY6" fmla="*/ 2379574 h 2873295"/>
                <a:gd name="connsiteX7" fmla="*/ 172429 w 2619287"/>
                <a:gd name="connsiteY7" fmla="*/ 2648928 h 2873295"/>
                <a:gd name="connsiteX8" fmla="*/ 282673 w 2619287"/>
                <a:gd name="connsiteY8" fmla="*/ 2436028 h 2873295"/>
                <a:gd name="connsiteX9" fmla="*/ 924023 w 2619287"/>
                <a:gd name="connsiteY9" fmla="*/ 2156628 h 2873295"/>
                <a:gd name="connsiteX10" fmla="*/ 530324 w 2619287"/>
                <a:gd name="connsiteY10" fmla="*/ 1718478 h 2873295"/>
                <a:gd name="connsiteX11" fmla="*/ 184062 w 2619287"/>
                <a:gd name="connsiteY11" fmla="*/ 1460411 h 2873295"/>
                <a:gd name="connsiteX12" fmla="*/ 285662 w 2619287"/>
                <a:gd name="connsiteY12" fmla="*/ 1226617 h 2873295"/>
                <a:gd name="connsiteX0" fmla="*/ 285662 w 2619287"/>
                <a:gd name="connsiteY0" fmla="*/ 1226617 h 2942249"/>
                <a:gd name="connsiteX1" fmla="*/ 629629 w 2619287"/>
                <a:gd name="connsiteY1" fmla="*/ 57150 h 2942249"/>
                <a:gd name="connsiteX2" fmla="*/ 1535545 w 2619287"/>
                <a:gd name="connsiteY2" fmla="*/ 0 h 2942249"/>
                <a:gd name="connsiteX3" fmla="*/ 2057312 w 2619287"/>
                <a:gd name="connsiteY3" fmla="*/ 1023417 h 2942249"/>
                <a:gd name="connsiteX4" fmla="*/ 1940023 w 2619287"/>
                <a:gd name="connsiteY4" fmla="*/ 1547028 h 2942249"/>
                <a:gd name="connsiteX5" fmla="*/ 1616966 w 2619287"/>
                <a:gd name="connsiteY5" fmla="*/ 2060585 h 2942249"/>
                <a:gd name="connsiteX6" fmla="*/ 2619287 w 2619287"/>
                <a:gd name="connsiteY6" fmla="*/ 2379574 h 2942249"/>
                <a:gd name="connsiteX7" fmla="*/ 172429 w 2619287"/>
                <a:gd name="connsiteY7" fmla="*/ 2648928 h 2942249"/>
                <a:gd name="connsiteX8" fmla="*/ 282673 w 2619287"/>
                <a:gd name="connsiteY8" fmla="*/ 2436028 h 2942249"/>
                <a:gd name="connsiteX9" fmla="*/ 924023 w 2619287"/>
                <a:gd name="connsiteY9" fmla="*/ 2156628 h 2942249"/>
                <a:gd name="connsiteX10" fmla="*/ 530324 w 2619287"/>
                <a:gd name="connsiteY10" fmla="*/ 1718478 h 2942249"/>
                <a:gd name="connsiteX11" fmla="*/ 184062 w 2619287"/>
                <a:gd name="connsiteY11" fmla="*/ 1460411 h 2942249"/>
                <a:gd name="connsiteX12" fmla="*/ 285662 w 2619287"/>
                <a:gd name="connsiteY12" fmla="*/ 1226617 h 2942249"/>
                <a:gd name="connsiteX0" fmla="*/ 303749 w 2637374"/>
                <a:gd name="connsiteY0" fmla="*/ 1226617 h 2941198"/>
                <a:gd name="connsiteX1" fmla="*/ 647716 w 2637374"/>
                <a:gd name="connsiteY1" fmla="*/ 57150 h 2941198"/>
                <a:gd name="connsiteX2" fmla="*/ 1553632 w 2637374"/>
                <a:gd name="connsiteY2" fmla="*/ 0 h 2941198"/>
                <a:gd name="connsiteX3" fmla="*/ 2075399 w 2637374"/>
                <a:gd name="connsiteY3" fmla="*/ 1023417 h 2941198"/>
                <a:gd name="connsiteX4" fmla="*/ 1958110 w 2637374"/>
                <a:gd name="connsiteY4" fmla="*/ 1547028 h 2941198"/>
                <a:gd name="connsiteX5" fmla="*/ 1635053 w 2637374"/>
                <a:gd name="connsiteY5" fmla="*/ 2060585 h 2941198"/>
                <a:gd name="connsiteX6" fmla="*/ 2637374 w 2637374"/>
                <a:gd name="connsiteY6" fmla="*/ 2379574 h 2941198"/>
                <a:gd name="connsiteX7" fmla="*/ 166704 w 2637374"/>
                <a:gd name="connsiteY7" fmla="*/ 2646547 h 2941198"/>
                <a:gd name="connsiteX8" fmla="*/ 300760 w 2637374"/>
                <a:gd name="connsiteY8" fmla="*/ 2436028 h 2941198"/>
                <a:gd name="connsiteX9" fmla="*/ 942110 w 2637374"/>
                <a:gd name="connsiteY9" fmla="*/ 2156628 h 2941198"/>
                <a:gd name="connsiteX10" fmla="*/ 548411 w 2637374"/>
                <a:gd name="connsiteY10" fmla="*/ 1718478 h 2941198"/>
                <a:gd name="connsiteX11" fmla="*/ 202149 w 2637374"/>
                <a:gd name="connsiteY11" fmla="*/ 1460411 h 2941198"/>
                <a:gd name="connsiteX12" fmla="*/ 303749 w 2637374"/>
                <a:gd name="connsiteY12" fmla="*/ 1226617 h 2941198"/>
                <a:gd name="connsiteX0" fmla="*/ 303749 w 2637374"/>
                <a:gd name="connsiteY0" fmla="*/ 1226617 h 2932279"/>
                <a:gd name="connsiteX1" fmla="*/ 647716 w 2637374"/>
                <a:gd name="connsiteY1" fmla="*/ 57150 h 2932279"/>
                <a:gd name="connsiteX2" fmla="*/ 1553632 w 2637374"/>
                <a:gd name="connsiteY2" fmla="*/ 0 h 2932279"/>
                <a:gd name="connsiteX3" fmla="*/ 2075399 w 2637374"/>
                <a:gd name="connsiteY3" fmla="*/ 1023417 h 2932279"/>
                <a:gd name="connsiteX4" fmla="*/ 1958110 w 2637374"/>
                <a:gd name="connsiteY4" fmla="*/ 1547028 h 2932279"/>
                <a:gd name="connsiteX5" fmla="*/ 1635053 w 2637374"/>
                <a:gd name="connsiteY5" fmla="*/ 2060585 h 2932279"/>
                <a:gd name="connsiteX6" fmla="*/ 2637374 w 2637374"/>
                <a:gd name="connsiteY6" fmla="*/ 2379574 h 2932279"/>
                <a:gd name="connsiteX7" fmla="*/ 166704 w 2637374"/>
                <a:gd name="connsiteY7" fmla="*/ 2646547 h 2932279"/>
                <a:gd name="connsiteX8" fmla="*/ 300760 w 2637374"/>
                <a:gd name="connsiteY8" fmla="*/ 2436028 h 2932279"/>
                <a:gd name="connsiteX9" fmla="*/ 942110 w 2637374"/>
                <a:gd name="connsiteY9" fmla="*/ 2156628 h 2932279"/>
                <a:gd name="connsiteX10" fmla="*/ 548411 w 2637374"/>
                <a:gd name="connsiteY10" fmla="*/ 1718478 h 2932279"/>
                <a:gd name="connsiteX11" fmla="*/ 202149 w 2637374"/>
                <a:gd name="connsiteY11" fmla="*/ 1460411 h 2932279"/>
                <a:gd name="connsiteX12" fmla="*/ 303749 w 2637374"/>
                <a:gd name="connsiteY12" fmla="*/ 1226617 h 2932279"/>
                <a:gd name="connsiteX0" fmla="*/ 300103 w 2633728"/>
                <a:gd name="connsiteY0" fmla="*/ 1226617 h 2930229"/>
                <a:gd name="connsiteX1" fmla="*/ 644070 w 2633728"/>
                <a:gd name="connsiteY1" fmla="*/ 57150 h 2930229"/>
                <a:gd name="connsiteX2" fmla="*/ 1549986 w 2633728"/>
                <a:gd name="connsiteY2" fmla="*/ 0 h 2930229"/>
                <a:gd name="connsiteX3" fmla="*/ 2071753 w 2633728"/>
                <a:gd name="connsiteY3" fmla="*/ 1023417 h 2930229"/>
                <a:gd name="connsiteX4" fmla="*/ 1954464 w 2633728"/>
                <a:gd name="connsiteY4" fmla="*/ 1547028 h 2930229"/>
                <a:gd name="connsiteX5" fmla="*/ 1631407 w 2633728"/>
                <a:gd name="connsiteY5" fmla="*/ 2060585 h 2930229"/>
                <a:gd name="connsiteX6" fmla="*/ 2633728 w 2633728"/>
                <a:gd name="connsiteY6" fmla="*/ 2379574 h 2930229"/>
                <a:gd name="connsiteX7" fmla="*/ 167821 w 2633728"/>
                <a:gd name="connsiteY7" fmla="*/ 2641784 h 2930229"/>
                <a:gd name="connsiteX8" fmla="*/ 297114 w 2633728"/>
                <a:gd name="connsiteY8" fmla="*/ 2436028 h 2930229"/>
                <a:gd name="connsiteX9" fmla="*/ 938464 w 2633728"/>
                <a:gd name="connsiteY9" fmla="*/ 2156628 h 2930229"/>
                <a:gd name="connsiteX10" fmla="*/ 544765 w 2633728"/>
                <a:gd name="connsiteY10" fmla="*/ 1718478 h 2930229"/>
                <a:gd name="connsiteX11" fmla="*/ 198503 w 2633728"/>
                <a:gd name="connsiteY11" fmla="*/ 1460411 h 2930229"/>
                <a:gd name="connsiteX12" fmla="*/ 300103 w 2633728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9293 w 2465907"/>
                <a:gd name="connsiteY8" fmla="*/ 2436028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9293 w 2465907"/>
                <a:gd name="connsiteY8" fmla="*/ 2436028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1382165 w 2465907"/>
                <a:gd name="connsiteY1" fmla="*/ 0 h 2930229"/>
                <a:gd name="connsiteX2" fmla="*/ 1903932 w 2465907"/>
                <a:gd name="connsiteY2" fmla="*/ 1023417 h 2930229"/>
                <a:gd name="connsiteX3" fmla="*/ 1786643 w 2465907"/>
                <a:gd name="connsiteY3" fmla="*/ 1547028 h 2930229"/>
                <a:gd name="connsiteX4" fmla="*/ 1463586 w 2465907"/>
                <a:gd name="connsiteY4" fmla="*/ 2060585 h 2930229"/>
                <a:gd name="connsiteX5" fmla="*/ 2465907 w 2465907"/>
                <a:gd name="connsiteY5" fmla="*/ 2379574 h 2930229"/>
                <a:gd name="connsiteX6" fmla="*/ 0 w 2465907"/>
                <a:gd name="connsiteY6" fmla="*/ 2641784 h 2930229"/>
                <a:gd name="connsiteX7" fmla="*/ 126911 w 2465907"/>
                <a:gd name="connsiteY7" fmla="*/ 2445553 h 2930229"/>
                <a:gd name="connsiteX8" fmla="*/ 794456 w 2465907"/>
                <a:gd name="connsiteY8" fmla="*/ 2147103 h 2930229"/>
                <a:gd name="connsiteX9" fmla="*/ 369800 w 2465907"/>
                <a:gd name="connsiteY9" fmla="*/ 1716096 h 2930229"/>
                <a:gd name="connsiteX10" fmla="*/ 132282 w 2465907"/>
                <a:gd name="connsiteY10" fmla="*/ 1226617 h 2930229"/>
                <a:gd name="connsiteX0" fmla="*/ 132282 w 2465907"/>
                <a:gd name="connsiteY0" fmla="*/ 1262336 h 2965948"/>
                <a:gd name="connsiteX1" fmla="*/ 970209 w 2465907"/>
                <a:gd name="connsiteY1" fmla="*/ 0 h 2965948"/>
                <a:gd name="connsiteX2" fmla="*/ 1903932 w 2465907"/>
                <a:gd name="connsiteY2" fmla="*/ 1059136 h 2965948"/>
                <a:gd name="connsiteX3" fmla="*/ 1786643 w 2465907"/>
                <a:gd name="connsiteY3" fmla="*/ 1582747 h 2965948"/>
                <a:gd name="connsiteX4" fmla="*/ 1463586 w 2465907"/>
                <a:gd name="connsiteY4" fmla="*/ 2096304 h 2965948"/>
                <a:gd name="connsiteX5" fmla="*/ 2465907 w 2465907"/>
                <a:gd name="connsiteY5" fmla="*/ 2415293 h 2965948"/>
                <a:gd name="connsiteX6" fmla="*/ 0 w 2465907"/>
                <a:gd name="connsiteY6" fmla="*/ 2677503 h 2965948"/>
                <a:gd name="connsiteX7" fmla="*/ 126911 w 2465907"/>
                <a:gd name="connsiteY7" fmla="*/ 2481272 h 2965948"/>
                <a:gd name="connsiteX8" fmla="*/ 794456 w 2465907"/>
                <a:gd name="connsiteY8" fmla="*/ 2182822 h 2965948"/>
                <a:gd name="connsiteX9" fmla="*/ 369800 w 2465907"/>
                <a:gd name="connsiteY9" fmla="*/ 1751815 h 2965948"/>
                <a:gd name="connsiteX10" fmla="*/ 132282 w 2465907"/>
                <a:gd name="connsiteY10" fmla="*/ 1262336 h 2965948"/>
                <a:gd name="connsiteX0" fmla="*/ 132282 w 2465907"/>
                <a:gd name="connsiteY0" fmla="*/ 1262336 h 2965948"/>
                <a:gd name="connsiteX1" fmla="*/ 970209 w 2465907"/>
                <a:gd name="connsiteY1" fmla="*/ 0 h 2965948"/>
                <a:gd name="connsiteX2" fmla="*/ 1903932 w 2465907"/>
                <a:gd name="connsiteY2" fmla="*/ 1059136 h 2965948"/>
                <a:gd name="connsiteX3" fmla="*/ 1786643 w 2465907"/>
                <a:gd name="connsiteY3" fmla="*/ 1582747 h 2965948"/>
                <a:gd name="connsiteX4" fmla="*/ 1463586 w 2465907"/>
                <a:gd name="connsiteY4" fmla="*/ 2096304 h 2965948"/>
                <a:gd name="connsiteX5" fmla="*/ 2465907 w 2465907"/>
                <a:gd name="connsiteY5" fmla="*/ 2415293 h 2965948"/>
                <a:gd name="connsiteX6" fmla="*/ 0 w 2465907"/>
                <a:gd name="connsiteY6" fmla="*/ 2677503 h 2965948"/>
                <a:gd name="connsiteX7" fmla="*/ 126911 w 2465907"/>
                <a:gd name="connsiteY7" fmla="*/ 2481272 h 2965948"/>
                <a:gd name="connsiteX8" fmla="*/ 794456 w 2465907"/>
                <a:gd name="connsiteY8" fmla="*/ 2182822 h 2965948"/>
                <a:gd name="connsiteX9" fmla="*/ 369800 w 2465907"/>
                <a:gd name="connsiteY9" fmla="*/ 1751815 h 2965948"/>
                <a:gd name="connsiteX10" fmla="*/ 132282 w 2465907"/>
                <a:gd name="connsiteY10" fmla="*/ 1262336 h 2965948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65907" h="2967469">
                  <a:moveTo>
                    <a:pt x="132282" y="1263857"/>
                  </a:moveTo>
                  <a:cubicBezTo>
                    <a:pt x="-234772" y="118210"/>
                    <a:pt x="765422" y="-17000"/>
                    <a:pt x="970209" y="1521"/>
                  </a:cubicBezTo>
                  <a:cubicBezTo>
                    <a:pt x="1215164" y="18190"/>
                    <a:pt x="1982513" y="6078"/>
                    <a:pt x="1903932" y="1060657"/>
                  </a:cubicBezTo>
                  <a:cubicBezTo>
                    <a:pt x="2244513" y="1251068"/>
                    <a:pt x="1884211" y="1598643"/>
                    <a:pt x="1786643" y="1584268"/>
                  </a:cubicBezTo>
                  <a:cubicBezTo>
                    <a:pt x="1728435" y="1750162"/>
                    <a:pt x="1600375" y="1970032"/>
                    <a:pt x="1463586" y="2097825"/>
                  </a:cubicBezTo>
                  <a:cubicBezTo>
                    <a:pt x="2047724" y="2227968"/>
                    <a:pt x="2267531" y="2179515"/>
                    <a:pt x="2465907" y="2416814"/>
                  </a:cubicBezTo>
                  <a:cubicBezTo>
                    <a:pt x="1482201" y="3345928"/>
                    <a:pt x="203699" y="2857735"/>
                    <a:pt x="0" y="2679024"/>
                  </a:cubicBezTo>
                  <a:cubicBezTo>
                    <a:pt x="82051" y="2557464"/>
                    <a:pt x="46888" y="2605324"/>
                    <a:pt x="126911" y="2482793"/>
                  </a:cubicBezTo>
                  <a:cubicBezTo>
                    <a:pt x="333140" y="2384074"/>
                    <a:pt x="706085" y="2239905"/>
                    <a:pt x="794456" y="2184343"/>
                  </a:cubicBezTo>
                  <a:cubicBezTo>
                    <a:pt x="742334" y="2143068"/>
                    <a:pt x="405815" y="1886041"/>
                    <a:pt x="369800" y="1753336"/>
                  </a:cubicBezTo>
                  <a:cubicBezTo>
                    <a:pt x="-7262" y="1730890"/>
                    <a:pt x="-66434" y="1356992"/>
                    <a:pt x="132282" y="1263857"/>
                  </a:cubicBezTo>
                  <a:close/>
                </a:path>
              </a:pathLst>
            </a:custGeom>
            <a:solidFill>
              <a:srgbClr val="0C183B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V="1">
              <a:off x="4898707" y="2659880"/>
              <a:ext cx="152645" cy="57265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>
              <a:off x="4936868" y="2701238"/>
              <a:ext cx="127204" cy="9544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0" name="Прямая соединительная линия 1189"/>
            <p:cNvCxnSpPr>
              <a:cxnSpLocks/>
            </p:cNvCxnSpPr>
            <p:nvPr/>
          </p:nvCxnSpPr>
          <p:spPr>
            <a:xfrm flipV="1">
              <a:off x="4898707" y="2720326"/>
              <a:ext cx="165365" cy="15907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>
              <a:off x="4908247" y="2672605"/>
              <a:ext cx="111303" cy="159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475" name="TextBox 1199"/>
          <p:cNvSpPr txBox="1">
            <a:spLocks noChangeArrowheads="1"/>
          </p:cNvSpPr>
          <p:nvPr/>
        </p:nvSpPr>
        <p:spPr bwMode="auto">
          <a:xfrm>
            <a:off x="5930900" y="3052763"/>
            <a:ext cx="20447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ФАКТИ УПРАВЛІННЯ АВТО НАПІДПИТКУ (130 КУпАП)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8476" name="TextBox 1201"/>
          <p:cNvSpPr txBox="1">
            <a:spLocks noChangeArrowheads="1"/>
          </p:cNvSpPr>
          <p:nvPr/>
        </p:nvSpPr>
        <p:spPr bwMode="auto">
          <a:xfrm>
            <a:off x="5154614" y="3103563"/>
            <a:ext cx="889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C183B"/>
                </a:solidFill>
                <a:latin typeface="Arial Black" pitchFamily="34" charset="0"/>
              </a:rPr>
              <a:t>444</a:t>
            </a:r>
            <a:endParaRPr lang="ru-RU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8477" name="TextBox 1202"/>
          <p:cNvSpPr txBox="1">
            <a:spLocks noChangeArrowheads="1"/>
          </p:cNvSpPr>
          <p:nvPr/>
        </p:nvSpPr>
        <p:spPr bwMode="auto">
          <a:xfrm>
            <a:off x="5165725" y="2505075"/>
            <a:ext cx="8620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 dirty="0">
                <a:latin typeface="Arial Black" pitchFamily="34" charset="0"/>
              </a:rPr>
              <a:t>1</a:t>
            </a:r>
            <a:endParaRPr lang="ru-RU" sz="2000" b="1" dirty="0">
              <a:latin typeface="Arial Black" pitchFamily="34" charset="0"/>
            </a:endParaRPr>
          </a:p>
        </p:txBody>
      </p:sp>
      <p:sp>
        <p:nvSpPr>
          <p:cNvPr id="18478" name="TextBox 1203"/>
          <p:cNvSpPr txBox="1">
            <a:spLocks noChangeArrowheads="1"/>
          </p:cNvSpPr>
          <p:nvPr/>
        </p:nvSpPr>
        <p:spPr bwMode="auto">
          <a:xfrm>
            <a:off x="5181600" y="1981200"/>
            <a:ext cx="8620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 dirty="0">
                <a:solidFill>
                  <a:srgbClr val="0C183B"/>
                </a:solidFill>
                <a:latin typeface="Arial Black" pitchFamily="34" charset="0"/>
              </a:rPr>
              <a:t>8</a:t>
            </a:r>
            <a:endParaRPr lang="ru-RU" sz="20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8479" name="TextBox 1204"/>
          <p:cNvSpPr txBox="1">
            <a:spLocks noChangeArrowheads="1"/>
          </p:cNvSpPr>
          <p:nvPr/>
        </p:nvSpPr>
        <p:spPr bwMode="auto">
          <a:xfrm>
            <a:off x="5173663" y="1428750"/>
            <a:ext cx="8620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 dirty="0">
                <a:solidFill>
                  <a:srgbClr val="0C183B"/>
                </a:solidFill>
                <a:latin typeface="Arial Black" pitchFamily="34" charset="0"/>
              </a:rPr>
              <a:t>49</a:t>
            </a:r>
            <a:endParaRPr lang="ru-RU" sz="20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8480" name="TextBox 1205"/>
          <p:cNvSpPr txBox="1">
            <a:spLocks noChangeArrowheads="1"/>
          </p:cNvSpPr>
          <p:nvPr/>
        </p:nvSpPr>
        <p:spPr bwMode="auto">
          <a:xfrm>
            <a:off x="5114925" y="889000"/>
            <a:ext cx="8620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 dirty="0">
                <a:solidFill>
                  <a:srgbClr val="0C0E3B"/>
                </a:solidFill>
                <a:latin typeface="Arial Black" pitchFamily="34" charset="0"/>
              </a:rPr>
              <a:t> </a:t>
            </a:r>
            <a:r>
              <a:rPr lang="uk-UA" sz="2000" b="1" dirty="0">
                <a:solidFill>
                  <a:srgbClr val="0C183B"/>
                </a:solidFill>
                <a:latin typeface="Arial Black" pitchFamily="34" charset="0"/>
              </a:rPr>
              <a:t>8</a:t>
            </a:r>
            <a:endParaRPr lang="ru-RU" sz="20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18481" name="TextBox 1206"/>
          <p:cNvSpPr txBox="1">
            <a:spLocks noChangeArrowheads="1"/>
          </p:cNvSpPr>
          <p:nvPr/>
        </p:nvSpPr>
        <p:spPr bwMode="auto">
          <a:xfrm>
            <a:off x="5148264" y="371475"/>
            <a:ext cx="792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0C0E3B"/>
                </a:solidFill>
                <a:latin typeface="Arial Black" pitchFamily="34" charset="0"/>
              </a:rPr>
              <a:t> </a:t>
            </a:r>
            <a:r>
              <a:rPr lang="uk-UA" sz="2000" b="1" dirty="0">
                <a:latin typeface="Arial Black" pitchFamily="34" charset="0"/>
              </a:rPr>
              <a:t>1</a:t>
            </a:r>
            <a:endParaRPr lang="ru-RU" sz="2000" b="1" dirty="0">
              <a:latin typeface="Arial Black" pitchFamily="34" charset="0"/>
            </a:endParaRPr>
          </a:p>
        </p:txBody>
      </p:sp>
      <p:sp>
        <p:nvSpPr>
          <p:cNvPr id="18482" name="TextBox 1207"/>
          <p:cNvSpPr txBox="1">
            <a:spLocks noChangeArrowheads="1"/>
          </p:cNvSpPr>
          <p:nvPr/>
        </p:nvSpPr>
        <p:spPr bwMode="auto">
          <a:xfrm>
            <a:off x="5888038" y="958850"/>
            <a:ext cx="2105025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ВИКРАДЕННЯ АВТОМОБІЛІВ</a:t>
            </a:r>
          </a:p>
        </p:txBody>
      </p:sp>
      <p:sp>
        <p:nvSpPr>
          <p:cNvPr id="18483" name="TextBox 1209"/>
          <p:cNvSpPr txBox="1">
            <a:spLocks noChangeArrowheads="1"/>
          </p:cNvSpPr>
          <p:nvPr/>
        </p:nvSpPr>
        <p:spPr bwMode="auto">
          <a:xfrm>
            <a:off x="3371850" y="4371975"/>
            <a:ext cx="160337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400" dirty="0">
                <a:solidFill>
                  <a:srgbClr val="0C0E3B"/>
                </a:solidFill>
                <a:latin typeface="Calibri" pitchFamily="34" charset="0"/>
              </a:rPr>
              <a:t>У темну пору доби</a:t>
            </a:r>
          </a:p>
          <a:p>
            <a:endParaRPr lang="uk-UA" sz="1400" dirty="0">
              <a:solidFill>
                <a:srgbClr val="0C0E3B"/>
              </a:solidFill>
              <a:latin typeface="Calibri" pitchFamily="34" charset="0"/>
            </a:endParaRPr>
          </a:p>
        </p:txBody>
      </p:sp>
      <p:sp>
        <p:nvSpPr>
          <p:cNvPr id="1211" name="TextBox 1210"/>
          <p:cNvSpPr txBox="1"/>
          <p:nvPr/>
        </p:nvSpPr>
        <p:spPr>
          <a:xfrm>
            <a:off x="436563" y="4386263"/>
            <a:ext cx="2935287" cy="10156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solidFill>
                  <a:srgbClr val="0C183B"/>
                </a:solidFill>
                <a:latin typeface="+mn-lt"/>
                <a:cs typeface="+mn-cs"/>
              </a:rPr>
              <a:t>- а/д 25/18 </a:t>
            </a:r>
            <a:r>
              <a:rPr lang="uk-UA" sz="1200" dirty="0" err="1">
                <a:solidFill>
                  <a:srgbClr val="0C183B"/>
                </a:solidFill>
                <a:latin typeface="+mn-lt"/>
                <a:cs typeface="+mn-cs"/>
              </a:rPr>
              <a:t>Хрінівка</a:t>
            </a:r>
            <a:r>
              <a:rPr lang="uk-UA" sz="1200" dirty="0">
                <a:solidFill>
                  <a:srgbClr val="0C183B"/>
                </a:solidFill>
                <a:latin typeface="+mn-lt"/>
                <a:cs typeface="+mn-cs"/>
              </a:rPr>
              <a:t>-Сновськ-Березна (межа між Корюківським та Чернігівським р-н) 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solidFill>
                  <a:srgbClr val="0C183B"/>
                </a:solidFill>
                <a:latin typeface="+mn-lt"/>
                <a:cs typeface="+mn-cs"/>
              </a:rPr>
              <a:t>- а/д Н-27 Чернігів – Мена – Сосниця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127000" y="182563"/>
            <a:ext cx="11503025" cy="6283325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964488" y="206375"/>
            <a:ext cx="3605212" cy="6388100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19465" name="Группа 13"/>
          <p:cNvGrpSpPr>
            <a:grpSpLocks noChangeAspect="1"/>
          </p:cNvGrpSpPr>
          <p:nvPr/>
        </p:nvGrpSpPr>
        <p:grpSpPr bwMode="auto">
          <a:xfrm>
            <a:off x="677863" y="182563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20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5"/>
              <a:ext cx="196136" cy="195542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4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5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8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7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2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0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7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0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4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2"/>
              <a:ext cx="136478" cy="187221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4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0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8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0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7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899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2"/>
              <a:ext cx="76820" cy="187221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6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89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7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0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7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6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2"/>
              <a:ext cx="76003" cy="187221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899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6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4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0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2"/>
              <a:ext cx="136478" cy="187221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4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8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0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5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7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0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2"/>
              <a:ext cx="246805" cy="34116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7"/>
              <a:ext cx="187146" cy="162258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2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19466" name="TextBox 117"/>
          <p:cNvSpPr txBox="1">
            <a:spLocks noChangeArrowheads="1"/>
          </p:cNvSpPr>
          <p:nvPr/>
        </p:nvSpPr>
        <p:spPr bwMode="auto">
          <a:xfrm>
            <a:off x="1630363" y="369888"/>
            <a:ext cx="18891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Безпечні дороги</a:t>
            </a:r>
          </a:p>
        </p:txBody>
      </p:sp>
      <p:grpSp>
        <p:nvGrpSpPr>
          <p:cNvPr id="19467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19468" name="TextBox 612"/>
          <p:cNvSpPr txBox="1">
            <a:spLocks noChangeArrowheads="1"/>
          </p:cNvSpPr>
          <p:nvPr/>
        </p:nvSpPr>
        <p:spPr bwMode="auto">
          <a:xfrm>
            <a:off x="1127125" y="1522413"/>
            <a:ext cx="6856413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2000" b="1">
                <a:solidFill>
                  <a:srgbClr val="0C183B"/>
                </a:solidFill>
                <a:latin typeface="Calibri" pitchFamily="34" charset="0"/>
              </a:rPr>
              <a:t>ПРИКЛАДИ ДТП І</a:t>
            </a:r>
            <a:r>
              <a:rPr lang="ru-RU" sz="2000" b="1">
                <a:solidFill>
                  <a:srgbClr val="0C183B"/>
                </a:solidFill>
                <a:latin typeface="Calibri" pitchFamily="34" charset="0"/>
              </a:rPr>
              <a:t> РЕЗУЛЬТАТИ РОБОТИ ПОЛІЦІЇ ЗА НИМИ</a:t>
            </a:r>
          </a:p>
        </p:txBody>
      </p:sp>
      <p:sp>
        <p:nvSpPr>
          <p:cNvPr id="618" name="TextBox 617"/>
          <p:cNvSpPr txBox="1"/>
          <p:nvPr/>
        </p:nvSpPr>
        <p:spPr>
          <a:xfrm>
            <a:off x="641350" y="2006602"/>
            <a:ext cx="7132638" cy="372409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  <a:cs typeface="+mn-cs"/>
              </a:rPr>
              <a:t>	</a:t>
            </a:r>
            <a:r>
              <a:rPr lang="uk-UA" sz="1200" dirty="0"/>
              <a:t> - 24.07.2022 між смт Холми та с. </a:t>
            </a:r>
            <a:r>
              <a:rPr lang="uk-UA" sz="1200" dirty="0" err="1"/>
              <a:t>Хлоп'яники</a:t>
            </a:r>
            <a:r>
              <a:rPr lang="uk-UA" sz="1200" dirty="0"/>
              <a:t> автомобіль врізався в дерево, внаслідок чого потерпіло 4 особи – 3 особи в непритомному стані, один в свідомості. При виїзді на місце події СОГ Корюківського РВП було встановлено, що водій автомобіля, не вибравши безпечну швидкість руху та не врахувавши дорожню обстановку, не впорався з керуванням транспортним засобом, що призвело до виїзду його в лівий </a:t>
            </a:r>
            <a:r>
              <a:rPr lang="uk-UA" sz="1200" dirty="0" err="1"/>
              <a:t>кувет</a:t>
            </a:r>
            <a:r>
              <a:rPr lang="uk-UA" sz="1200" dirty="0"/>
              <a:t> дороги з подальшим перекиданням автомобіля. Автомобіль вилучено та доставлено до Корюківського РВП, відомості внесені  до ЄРДР.</a:t>
            </a:r>
            <a:endParaRPr lang="ru-RU" sz="1200" dirty="0">
              <a:latin typeface="+mn-lt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+mn-lt"/>
                <a:cs typeface="+mn-cs"/>
              </a:rPr>
              <a:t>          - </a:t>
            </a:r>
            <a:r>
              <a:rPr lang="uk-UA" sz="1200" dirty="0"/>
              <a:t>18.11.2022 рухаючись по автомобільній дорозі Н27 Чернігів-</a:t>
            </a:r>
            <a:r>
              <a:rPr lang="uk-UA" sz="1200" dirty="0" err="1"/>
              <a:t>Мена</a:t>
            </a:r>
            <a:r>
              <a:rPr lang="uk-UA" sz="1200" dirty="0"/>
              <a:t>-Сосниця-</a:t>
            </a:r>
            <a:r>
              <a:rPr lang="uk-UA" sz="1200" dirty="0" err="1"/>
              <a:t>Грем'яч</a:t>
            </a:r>
            <a:r>
              <a:rPr lang="uk-UA" sz="1200" dirty="0"/>
              <a:t> від смт Сосниця в напрямку м. Новгорода-Сіверського автомобіль здійснив наїзд на велосипедиста, котрий рухався в зустрічному напрямку. В результаті ДТП велосипедист отримав тілесні ушкодження та був доставлений до лікарні. Водій автомобіля з місця ДТП зник. В ході пошукових заходів поліцейськими Корюківського РВП водія транспортного засобу було знайдено та доставлено до відділення поліції, відомості внесенні до ЄРДР.</a:t>
            </a: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200" dirty="0"/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i="1" dirty="0">
                <a:latin typeface="+mn-lt"/>
                <a:cs typeface="+mn-cs"/>
              </a:rPr>
              <a:t>У всіх випадках дорожньо-транспортних пригод, які траплялись минулого року на території області, поліція прибувала на місце події у найкоротші терміни, надавала першу медичну допомогу постраждалим, здійснювала супроводження (доставлення) потерпілих до лікувальних закладів, якісно та максимально швидко оформлювала ДТП.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200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22" name="TextBox 621"/>
          <p:cNvSpPr txBox="1"/>
          <p:nvPr/>
        </p:nvSpPr>
        <p:spPr>
          <a:xfrm>
            <a:off x="8013700" y="1195388"/>
            <a:ext cx="3597275" cy="54784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2714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- на автомобільних дорогах, що проходять через населені пункти необхідне встановлення огороджень та освітлення;</a:t>
            </a:r>
            <a:endParaRPr lang="ru-RU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indent="2714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- при проведенні реконструкцій доріг розглядати питання зміни організації дорожнього руху в місцях перетину доріг, замість перехресть доріг в одній площині змінювати їх на круговий рух;</a:t>
            </a:r>
            <a:endParaRPr lang="ru-RU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indent="2714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- поблизу навчальних закладів встановлювати засоби примусового зниження швидкості;</a:t>
            </a:r>
            <a:endParaRPr lang="ru-RU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indent="2714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- власникам доріг утримувати стан дорожньої мережі у відповідності до встановлених норм і державних стандартів, забезпечувати своєчасне нанесення дорожньої розмітки в місцях, які цього потребують, встановлення дорожніх знаків у відповідності до їх затвердженої дислокації та додаткових знаків в аварійних місцях за порою року; розглянути питання облаштування пішохідних та вело доріжок;  </a:t>
            </a:r>
            <a:endParaRPr lang="ru-RU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indent="2714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n-lt"/>
                <a:cs typeface="+mn-cs"/>
              </a:rPr>
              <a:t>- встановлення світлофорних об’єктів в найбільш навантажених місцях руху транспортних засобів.</a:t>
            </a:r>
            <a:endParaRPr lang="ru-RU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rgbClr val="FF0000"/>
              </a:solidFill>
              <a:latin typeface="+mn-lt"/>
              <a:cs typeface="+mn-cs"/>
            </a:endParaRPr>
          </a:p>
        </p:txBody>
      </p:sp>
      <p:sp>
        <p:nvSpPr>
          <p:cNvPr id="19471" name="TextBox 622"/>
          <p:cNvSpPr txBox="1">
            <a:spLocks noChangeArrowheads="1"/>
          </p:cNvSpPr>
          <p:nvPr/>
        </p:nvSpPr>
        <p:spPr bwMode="auto">
          <a:xfrm>
            <a:off x="8018462" y="438150"/>
            <a:ext cx="34004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k-UA" sz="1600" b="1" dirty="0">
                <a:solidFill>
                  <a:schemeClr val="bg1"/>
                </a:solidFill>
              </a:rPr>
              <a:t>Що треба зробити для покращання безпеки руху в районі?</a:t>
            </a:r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0489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0490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03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481263"/>
            <a:ext cx="68263" cy="2009775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20492" name="TextBox 475"/>
          <p:cNvSpPr txBox="1">
            <a:spLocks noChangeArrowheads="1"/>
          </p:cNvSpPr>
          <p:nvPr/>
        </p:nvSpPr>
        <p:spPr bwMode="auto">
          <a:xfrm>
            <a:off x="5934075" y="2841625"/>
            <a:ext cx="5438775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Безпечні вулиці</a:t>
            </a: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139700" y="158750"/>
            <a:ext cx="11503025" cy="6388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63" dirty="0"/>
              <a:t> </a:t>
            </a:r>
            <a:endParaRPr lang="x-none" sz="1463" dirty="0"/>
          </a:p>
        </p:txBody>
      </p:sp>
      <p:pic>
        <p:nvPicPr>
          <p:cNvPr id="569" name="Рисунок 568"/>
          <p:cNvPicPr>
            <a:picLocks noChangeAspect="1"/>
          </p:cNvPicPr>
          <p:nvPr/>
        </p:nvPicPr>
        <p:blipFill rotWithShape="1">
          <a:blip r:embed="rId2" cstate="print"/>
          <a:srcRect l="10542" r="12188"/>
          <a:stretch/>
        </p:blipFill>
        <p:spPr>
          <a:xfrm>
            <a:off x="4248612" y="1441482"/>
            <a:ext cx="3814547" cy="1883023"/>
          </a:xfrm>
          <a:prstGeom prst="leftArrow">
            <a:avLst>
              <a:gd name="adj1" fmla="val 100000"/>
              <a:gd name="adj2" fmla="val 56309"/>
            </a:avLst>
          </a:prstGeom>
        </p:spPr>
      </p:pic>
      <p:sp>
        <p:nvSpPr>
          <p:cNvPr id="132" name="Прямоугольник 131"/>
          <p:cNvSpPr/>
          <p:nvPr/>
        </p:nvSpPr>
        <p:spPr>
          <a:xfrm>
            <a:off x="7964488" y="206375"/>
            <a:ext cx="3605212" cy="3101975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pic>
        <p:nvPicPr>
          <p:cNvPr id="570" name="Рисунок 569"/>
          <p:cNvPicPr>
            <a:picLocks noChangeAspect="1"/>
          </p:cNvPicPr>
          <p:nvPr/>
        </p:nvPicPr>
        <p:blipFill rotWithShape="1">
          <a:blip r:embed="rId2" cstate="print"/>
          <a:srcRect l="10542" r="12188"/>
          <a:stretch/>
        </p:blipFill>
        <p:spPr>
          <a:xfrm>
            <a:off x="4248612" y="3657600"/>
            <a:ext cx="3814547" cy="1861570"/>
          </a:xfrm>
          <a:prstGeom prst="leftArrow">
            <a:avLst>
              <a:gd name="adj1" fmla="val 100000"/>
              <a:gd name="adj2" fmla="val 56309"/>
            </a:avLst>
          </a:prstGeom>
        </p:spPr>
      </p:pic>
      <p:grpSp>
        <p:nvGrpSpPr>
          <p:cNvPr id="21515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21516" name="Прямоугольник 551"/>
          <p:cNvSpPr>
            <a:spLocks noChangeArrowheads="1"/>
          </p:cNvSpPr>
          <p:nvPr/>
        </p:nvSpPr>
        <p:spPr bwMode="auto">
          <a:xfrm>
            <a:off x="7972425" y="3308350"/>
            <a:ext cx="3602038" cy="3286125"/>
          </a:xfrm>
          <a:prstGeom prst="rect">
            <a:avLst/>
          </a:prstGeom>
          <a:solidFill>
            <a:srgbClr val="FFDD00"/>
          </a:solidFill>
          <a:ln w="4933">
            <a:noFill/>
            <a:miter lim="800000"/>
            <a:headEnd/>
            <a:tailEnd/>
          </a:ln>
        </p:spPr>
        <p:txBody>
          <a:bodyPr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1517" name="TextBox 117"/>
          <p:cNvSpPr txBox="1">
            <a:spLocks noChangeArrowheads="1"/>
          </p:cNvSpPr>
          <p:nvPr/>
        </p:nvSpPr>
        <p:spPr bwMode="auto">
          <a:xfrm>
            <a:off x="1641475" y="742950"/>
            <a:ext cx="18891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Безпечні вулиці</a:t>
            </a:r>
          </a:p>
        </p:txBody>
      </p:sp>
      <p:grpSp>
        <p:nvGrpSpPr>
          <p:cNvPr id="21518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1519" name="TextBox 612"/>
          <p:cNvSpPr txBox="1">
            <a:spLocks noChangeArrowheads="1"/>
          </p:cNvSpPr>
          <p:nvPr/>
        </p:nvSpPr>
        <p:spPr bwMode="auto">
          <a:xfrm>
            <a:off x="1771650" y="3136900"/>
            <a:ext cx="11620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ХУЛІГАНСТВ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622" name="TextBox 621"/>
          <p:cNvSpPr txBox="1"/>
          <p:nvPr/>
        </p:nvSpPr>
        <p:spPr>
          <a:xfrm>
            <a:off x="8061325" y="973138"/>
            <a:ext cx="3597275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Фактори ризику для жертв: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chemeClr val="bg1"/>
              </a:solidFill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- перебування у публічному місці у стані сп'яніння;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chemeClr val="bg1"/>
              </a:solidFill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latin typeface="+mj-lt"/>
                <a:cs typeface="+mn-cs"/>
              </a:rPr>
              <a:t>-</a:t>
            </a: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знаходження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+mn-cs"/>
              </a:rPr>
              <a:t> в безлюдному </a:t>
            </a: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місці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+mn-cs"/>
              </a:rPr>
              <a:t> у темну пору </a:t>
            </a: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доби</a:t>
            </a:r>
            <a:r>
              <a:rPr lang="ru-RU" sz="1400" dirty="0">
                <a:solidFill>
                  <a:schemeClr val="bg1"/>
                </a:solidFill>
                <a:latin typeface="+mj-lt"/>
                <a:cs typeface="+mn-cs"/>
              </a:rPr>
              <a:t>. </a:t>
            </a:r>
            <a:endParaRPr lang="uk-UA" sz="1400" dirty="0">
              <a:solidFill>
                <a:schemeClr val="bg1"/>
              </a:solidFill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dirty="0">
              <a:solidFill>
                <a:srgbClr val="FF0000"/>
              </a:solidFill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rgbClr val="FF0000"/>
              </a:solidFill>
              <a:latin typeface="+mj-lt"/>
              <a:cs typeface="+mn-cs"/>
            </a:endParaRPr>
          </a:p>
        </p:txBody>
      </p:sp>
      <p:sp>
        <p:nvSpPr>
          <p:cNvPr id="21521" name="TextBox 622"/>
          <p:cNvSpPr txBox="1">
            <a:spLocks noChangeArrowheads="1"/>
          </p:cNvSpPr>
          <p:nvPr/>
        </p:nvSpPr>
        <p:spPr bwMode="auto">
          <a:xfrm>
            <a:off x="8008938" y="619125"/>
            <a:ext cx="3319462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chemeClr val="bg1"/>
                </a:solidFill>
              </a:rPr>
              <a:t>Хто жертви?</a:t>
            </a:r>
          </a:p>
        </p:txBody>
      </p:sp>
      <p:sp>
        <p:nvSpPr>
          <p:cNvPr id="21522" name="TextBox 552"/>
          <p:cNvSpPr txBox="1">
            <a:spLocks noChangeArrowheads="1"/>
          </p:cNvSpPr>
          <p:nvPr/>
        </p:nvSpPr>
        <p:spPr bwMode="auto">
          <a:xfrm>
            <a:off x="8101013" y="3840163"/>
            <a:ext cx="3486150" cy="2321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0C183B"/>
                </a:solidFill>
                <a:latin typeface="Calibri" pitchFamily="34" charset="0"/>
              </a:rPr>
              <a:t>T</a:t>
            </a:r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иповий злочинець:</a:t>
            </a:r>
          </a:p>
          <a:p>
            <a:pPr algn="just">
              <a:lnSpc>
                <a:spcPct val="150000"/>
              </a:lnSpc>
            </a:pPr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- не працює;</a:t>
            </a:r>
          </a:p>
          <a:p>
            <a:pPr algn="just">
              <a:lnSpc>
                <a:spcPct val="150000"/>
              </a:lnSpc>
            </a:pPr>
            <a:r>
              <a:rPr lang="ru-RU" sz="1400" dirty="0">
                <a:solidFill>
                  <a:srgbClr val="0C183B"/>
                </a:solidFill>
                <a:latin typeface="Calibri" pitchFamily="34" charset="0"/>
              </a:rPr>
              <a:t>- </a:t>
            </a:r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зловживає алкоголем, наркотиками;</a:t>
            </a:r>
          </a:p>
          <a:p>
            <a:pPr algn="just">
              <a:lnSpc>
                <a:spcPct val="150000"/>
              </a:lnSpc>
            </a:pPr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- має залежність від азартних ігор;</a:t>
            </a:r>
          </a:p>
          <a:p>
            <a:pPr algn="just">
              <a:lnSpc>
                <a:spcPct val="150000"/>
              </a:lnSpc>
            </a:pPr>
            <a:r>
              <a:rPr lang="ru-RU" sz="1400" dirty="0">
                <a:solidFill>
                  <a:srgbClr val="0C183B"/>
                </a:solidFill>
                <a:latin typeface="Calibri" pitchFamily="34" charset="0"/>
              </a:rPr>
              <a:t>- </a:t>
            </a:r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раніше притягувався до кримінальної відповідальності;</a:t>
            </a:r>
          </a:p>
          <a:p>
            <a:pPr algn="just">
              <a:lnSpc>
                <a:spcPct val="150000"/>
              </a:lnSpc>
            </a:pPr>
            <a:r>
              <a:rPr lang="ru-RU" sz="1400" dirty="0">
                <a:solidFill>
                  <a:srgbClr val="0C183B"/>
                </a:solidFill>
                <a:latin typeface="Calibri" pitchFamily="34" charset="0"/>
              </a:rPr>
              <a:t>- </a:t>
            </a:r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середній</a:t>
            </a:r>
            <a:r>
              <a:rPr lang="ru-RU" sz="1400" dirty="0">
                <a:solidFill>
                  <a:srgbClr val="0C183B"/>
                </a:solidFill>
                <a:latin typeface="Calibri" pitchFamily="34" charset="0"/>
              </a:rPr>
              <a:t> </a:t>
            </a:r>
            <a:r>
              <a:rPr lang="uk-UA" sz="1400" dirty="0">
                <a:solidFill>
                  <a:srgbClr val="0C183B"/>
                </a:solidFill>
                <a:latin typeface="Calibri" pitchFamily="34" charset="0"/>
              </a:rPr>
              <a:t>вік 16 – 35 років.</a:t>
            </a:r>
          </a:p>
        </p:txBody>
      </p:sp>
      <p:sp>
        <p:nvSpPr>
          <p:cNvPr id="21523" name="TextBox 553"/>
          <p:cNvSpPr txBox="1">
            <a:spLocks noChangeArrowheads="1"/>
          </p:cNvSpPr>
          <p:nvPr/>
        </p:nvSpPr>
        <p:spPr bwMode="auto">
          <a:xfrm>
            <a:off x="8062913" y="3322638"/>
            <a:ext cx="356393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rgbClr val="0C183B"/>
                </a:solidFill>
              </a:rPr>
              <a:t>Хто злочинці?</a:t>
            </a:r>
          </a:p>
        </p:txBody>
      </p:sp>
      <p:sp>
        <p:nvSpPr>
          <p:cNvPr id="21524" name="TextBox 554"/>
          <p:cNvSpPr txBox="1">
            <a:spLocks noChangeArrowheads="1"/>
          </p:cNvSpPr>
          <p:nvPr/>
        </p:nvSpPr>
        <p:spPr bwMode="auto">
          <a:xfrm>
            <a:off x="5387975" y="2141538"/>
            <a:ext cx="863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10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1525" name="TextBox 555"/>
          <p:cNvSpPr txBox="1">
            <a:spLocks noChangeArrowheads="1"/>
          </p:cNvSpPr>
          <p:nvPr/>
        </p:nvSpPr>
        <p:spPr bwMode="auto">
          <a:xfrm>
            <a:off x="6288088" y="2058988"/>
            <a:ext cx="151447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ПОРУШНИКІВ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УСТАНОВЛЕНО ТА ЗАТРИМАНО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1526" name="TextBox 560"/>
          <p:cNvSpPr txBox="1">
            <a:spLocks noChangeArrowheads="1"/>
          </p:cNvSpPr>
          <p:nvPr/>
        </p:nvSpPr>
        <p:spPr bwMode="auto">
          <a:xfrm>
            <a:off x="1681163" y="2543175"/>
            <a:ext cx="1130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b="1" dirty="0">
                <a:solidFill>
                  <a:srgbClr val="0C183B"/>
                </a:solidFill>
                <a:latin typeface="Arial Black" pitchFamily="34" charset="0"/>
              </a:rPr>
              <a:t>10</a:t>
            </a:r>
            <a:endParaRPr lang="ru-RU" sz="36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1527" name="TextBox 561"/>
          <p:cNvSpPr txBox="1">
            <a:spLocks noChangeArrowheads="1"/>
          </p:cNvSpPr>
          <p:nvPr/>
        </p:nvSpPr>
        <p:spPr bwMode="auto">
          <a:xfrm>
            <a:off x="1231900" y="5637213"/>
            <a:ext cx="2028825" cy="243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ПОГРАБУВАНЬ ТА РОЗБОЇВ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1528" name="TextBox 562"/>
          <p:cNvSpPr txBox="1">
            <a:spLocks noChangeArrowheads="1"/>
          </p:cNvSpPr>
          <p:nvPr/>
        </p:nvSpPr>
        <p:spPr bwMode="auto">
          <a:xfrm>
            <a:off x="5475288" y="4445000"/>
            <a:ext cx="8636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4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1529" name="TextBox 563"/>
          <p:cNvSpPr txBox="1">
            <a:spLocks noChangeArrowheads="1"/>
          </p:cNvSpPr>
          <p:nvPr/>
        </p:nvSpPr>
        <p:spPr bwMode="auto">
          <a:xfrm>
            <a:off x="6230938" y="4421188"/>
            <a:ext cx="1633536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ПРАВОПОРУШНИКІВ УСТАНОВЛЕНО ТА ЗАТРИМАНО  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1530" name="TextBox 565"/>
          <p:cNvSpPr txBox="1">
            <a:spLocks noChangeArrowheads="1"/>
          </p:cNvSpPr>
          <p:nvPr/>
        </p:nvSpPr>
        <p:spPr bwMode="auto">
          <a:xfrm>
            <a:off x="5213350" y="5683250"/>
            <a:ext cx="1982788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ВІДШКОДОВАНО ЗБИТКІВ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1531" name="TextBox 567"/>
          <p:cNvSpPr txBox="1">
            <a:spLocks noChangeArrowheads="1"/>
          </p:cNvSpPr>
          <p:nvPr/>
        </p:nvSpPr>
        <p:spPr bwMode="auto">
          <a:xfrm>
            <a:off x="4603750" y="5976938"/>
            <a:ext cx="30575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solidFill>
                  <a:srgbClr val="0C183B"/>
                </a:solidFill>
                <a:latin typeface="Arial Black" pitchFamily="34" charset="0"/>
              </a:rPr>
              <a:t> понад</a:t>
            </a:r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 </a:t>
            </a:r>
            <a:r>
              <a:rPr lang="uk-UA" sz="2400" b="1" dirty="0">
                <a:latin typeface="Arial Black" pitchFamily="34" charset="0"/>
              </a:rPr>
              <a:t>2 </a:t>
            </a:r>
            <a:r>
              <a:rPr lang="uk-UA" sz="1600" b="1" dirty="0">
                <a:latin typeface="Arial Black" pitchFamily="34" charset="0"/>
              </a:rPr>
              <a:t>т</a:t>
            </a:r>
            <a:r>
              <a:rPr lang="uk-UA" sz="1600" b="1" dirty="0">
                <a:solidFill>
                  <a:srgbClr val="0C183B"/>
                </a:solidFill>
                <a:latin typeface="Arial Black" pitchFamily="34" charset="0"/>
              </a:rPr>
              <a:t>ис. 500 грн.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pic>
        <p:nvPicPr>
          <p:cNvPr id="21532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0038" y="1693863"/>
            <a:ext cx="1354137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3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2963" y="2481263"/>
            <a:ext cx="763587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4" name="Рисунок 57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2963" y="4751388"/>
            <a:ext cx="763587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5" name="Рисунок 58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7425" y="1608138"/>
            <a:ext cx="50165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6" name="Рисунок 58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797425" y="3860800"/>
            <a:ext cx="501650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7" name="Рисунок 10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77988" y="3836988"/>
            <a:ext cx="1136650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38" name="TextBox 586"/>
          <p:cNvSpPr txBox="1">
            <a:spLocks noChangeArrowheads="1"/>
          </p:cNvSpPr>
          <p:nvPr/>
        </p:nvSpPr>
        <p:spPr bwMode="auto">
          <a:xfrm>
            <a:off x="1681163" y="5067300"/>
            <a:ext cx="11303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b="1" dirty="0">
                <a:solidFill>
                  <a:srgbClr val="0C183B"/>
                </a:solidFill>
                <a:latin typeface="Arial Black" pitchFamily="34" charset="0"/>
              </a:rPr>
              <a:t>6</a:t>
            </a:r>
            <a:endParaRPr lang="ru-RU" sz="36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cxnSp>
        <p:nvCxnSpPr>
          <p:cNvPr id="588" name="Прямая соединительная линия 587"/>
          <p:cNvCxnSpPr/>
          <p:nvPr/>
        </p:nvCxnSpPr>
        <p:spPr>
          <a:xfrm>
            <a:off x="777875" y="3556000"/>
            <a:ext cx="6789738" cy="0"/>
          </a:xfrm>
          <a:prstGeom prst="line">
            <a:avLst/>
          </a:prstGeom>
          <a:ln w="19050">
            <a:solidFill>
              <a:srgbClr val="0C183B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63500" y="206375"/>
            <a:ext cx="11503025" cy="6388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964488" y="206375"/>
            <a:ext cx="3605212" cy="6388100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2537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22538" name="TextBox 117"/>
          <p:cNvSpPr txBox="1">
            <a:spLocks noChangeArrowheads="1"/>
          </p:cNvSpPr>
          <p:nvPr/>
        </p:nvSpPr>
        <p:spPr bwMode="auto">
          <a:xfrm>
            <a:off x="1641475" y="742950"/>
            <a:ext cx="18891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Безпечні вулиці</a:t>
            </a:r>
          </a:p>
        </p:txBody>
      </p:sp>
      <p:grpSp>
        <p:nvGrpSpPr>
          <p:cNvPr id="22539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2540" name="TextBox 612"/>
          <p:cNvSpPr txBox="1">
            <a:spLocks noChangeArrowheads="1"/>
          </p:cNvSpPr>
          <p:nvPr/>
        </p:nvSpPr>
        <p:spPr bwMode="auto">
          <a:xfrm>
            <a:off x="481013" y="1978025"/>
            <a:ext cx="16764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МІСЦЕ СКОЄННЯ ЗЛОЧИНУ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2541" name="TextBox 617"/>
          <p:cNvSpPr txBox="1">
            <a:spLocks noChangeArrowheads="1"/>
          </p:cNvSpPr>
          <p:nvPr/>
        </p:nvSpPr>
        <p:spPr bwMode="auto">
          <a:xfrm>
            <a:off x="449263" y="2373313"/>
            <a:ext cx="1778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00" dirty="0">
                <a:solidFill>
                  <a:srgbClr val="0C183B"/>
                </a:solidFill>
                <a:latin typeface="Calibri" pitchFamily="34" charset="0"/>
              </a:rPr>
              <a:t>Публічні місця;</a:t>
            </a:r>
          </a:p>
          <a:p>
            <a:r>
              <a:rPr lang="uk-UA" sz="1600" dirty="0">
                <a:solidFill>
                  <a:srgbClr val="0C183B"/>
                </a:solidFill>
                <a:latin typeface="Calibri" pitchFamily="34" charset="0"/>
              </a:rPr>
              <a:t>Ринки;</a:t>
            </a:r>
          </a:p>
          <a:p>
            <a:r>
              <a:rPr lang="uk-UA" sz="1600" dirty="0">
                <a:solidFill>
                  <a:srgbClr val="0C183B"/>
                </a:solidFill>
                <a:latin typeface="Calibri" pitchFamily="34" charset="0"/>
              </a:rPr>
              <a:t>Безлюдні вулиці;</a:t>
            </a:r>
          </a:p>
          <a:p>
            <a:r>
              <a:rPr lang="uk-UA" sz="1600" dirty="0">
                <a:solidFill>
                  <a:srgbClr val="0C183B"/>
                </a:solidFill>
                <a:latin typeface="Calibri" pitchFamily="34" charset="0"/>
              </a:rPr>
              <a:t>Парки;</a:t>
            </a:r>
          </a:p>
          <a:p>
            <a:r>
              <a:rPr lang="uk-UA" sz="1600" dirty="0">
                <a:solidFill>
                  <a:srgbClr val="0C183B"/>
                </a:solidFill>
                <a:latin typeface="Calibri" pitchFamily="34" charset="0"/>
              </a:rPr>
              <a:t>Зелена зона.</a:t>
            </a:r>
          </a:p>
        </p:txBody>
      </p:sp>
      <p:sp>
        <p:nvSpPr>
          <p:cNvPr id="22542" name="TextBox 621"/>
          <p:cNvSpPr txBox="1">
            <a:spLocks noChangeArrowheads="1"/>
          </p:cNvSpPr>
          <p:nvPr/>
        </p:nvSpPr>
        <p:spPr bwMode="auto">
          <a:xfrm>
            <a:off x="8023225" y="1565275"/>
            <a:ext cx="3597275" cy="399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1288"/>
              </a:spcBef>
            </a:pPr>
            <a:r>
              <a:rPr lang="uk-UA" altLang="uk-UA" sz="1400" dirty="0">
                <a:solidFill>
                  <a:schemeClr val="bg1"/>
                </a:solidFill>
                <a:latin typeface="Calibri" pitchFamily="34" charset="0"/>
              </a:rPr>
              <a:t>- Збільшити кількість патрулів у місцях найбільш уражених злочинністю, насамперед у темний час доби. </a:t>
            </a:r>
          </a:p>
          <a:p>
            <a:pPr algn="just">
              <a:spcBef>
                <a:spcPts val="1288"/>
              </a:spcBef>
            </a:pPr>
            <a:r>
              <a:rPr lang="uk-UA" altLang="uk-UA" sz="1400" dirty="0">
                <a:solidFill>
                  <a:schemeClr val="bg1"/>
                </a:solidFill>
                <a:latin typeface="Calibri" pitchFamily="34" charset="0"/>
              </a:rPr>
              <a:t>- Проводити відпрацювання окремих населених пунктів. </a:t>
            </a:r>
          </a:p>
          <a:p>
            <a:pPr algn="just">
              <a:spcBef>
                <a:spcPts val="1288"/>
              </a:spcBef>
              <a:buFontTx/>
              <a:buChar char="-"/>
            </a:pPr>
            <a:r>
              <a:rPr lang="uk-UA" altLang="uk-UA" sz="1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uk-UA" altLang="uk-UA" sz="1400" dirty="0">
                <a:solidFill>
                  <a:schemeClr val="bg1"/>
                </a:solidFill>
                <a:latin typeface="Calibri" pitchFamily="34" charset="0"/>
              </a:rPr>
              <a:t>Відновити освітлення в місцях, де найчастіше скоюють злочини.</a:t>
            </a:r>
          </a:p>
          <a:p>
            <a:pPr algn="just">
              <a:spcBef>
                <a:spcPts val="1288"/>
              </a:spcBef>
              <a:buFontTx/>
              <a:buChar char="-"/>
            </a:pPr>
            <a:r>
              <a:rPr lang="uk-UA" altLang="uk-UA" sz="1400" dirty="0">
                <a:solidFill>
                  <a:schemeClr val="bg1"/>
                </a:solidFill>
                <a:latin typeface="Calibri" pitchFamily="34" charset="0"/>
              </a:rPr>
              <a:t> Продовжити роботу щодо встановлення камер відеонагляду та підключення їх до системи «Мережа безпеки».</a:t>
            </a:r>
          </a:p>
          <a:p>
            <a:pPr algn="just">
              <a:spcBef>
                <a:spcPts val="1288"/>
              </a:spcBef>
              <a:buFontTx/>
              <a:buChar char="-"/>
            </a:pPr>
            <a:r>
              <a:rPr lang="uk-UA" altLang="uk-UA" sz="1400" dirty="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uk-UA" altLang="uk-UA" sz="1400" dirty="0">
                <a:solidFill>
                  <a:schemeClr val="bg1"/>
                </a:solidFill>
                <a:latin typeface="Calibri" pitchFamily="34" charset="0"/>
              </a:rPr>
              <a:t>Проводити роз’яснювальну роботу серед громадян, здійснювати виступи у ЗМІ за темами: «Як не стати об’єктом злочинного посягання», «Первинні дії потерпілого в разі скоєння стосовно нього злочину» тощо.</a:t>
            </a:r>
          </a:p>
        </p:txBody>
      </p:sp>
      <p:sp>
        <p:nvSpPr>
          <p:cNvPr id="22543" name="TextBox 622"/>
          <p:cNvSpPr txBox="1">
            <a:spLocks noChangeArrowheads="1"/>
          </p:cNvSpPr>
          <p:nvPr/>
        </p:nvSpPr>
        <p:spPr bwMode="auto">
          <a:xfrm>
            <a:off x="8034338" y="936625"/>
            <a:ext cx="332105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solidFill>
                  <a:schemeClr val="bg1"/>
                </a:solidFill>
              </a:rPr>
              <a:t>Що треба зробити?</a:t>
            </a:r>
          </a:p>
        </p:txBody>
      </p:sp>
      <p:sp>
        <p:nvSpPr>
          <p:cNvPr id="22544" name="TextBox 549"/>
          <p:cNvSpPr txBox="1">
            <a:spLocks noChangeArrowheads="1"/>
          </p:cNvSpPr>
          <p:nvPr/>
        </p:nvSpPr>
        <p:spPr bwMode="auto">
          <a:xfrm>
            <a:off x="2911475" y="1978025"/>
            <a:ext cx="3976688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ПРИКЛАДИ РОЗКРИТТЯ РЕЗОНАНСНИХ ЗЛОЧИНІВ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551" name="TextBox 550"/>
          <p:cNvSpPr txBox="1"/>
          <p:nvPr/>
        </p:nvSpPr>
        <p:spPr>
          <a:xfrm>
            <a:off x="2157413" y="2371725"/>
            <a:ext cx="5357812" cy="378565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541338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600" dirty="0">
              <a:solidFill>
                <a:srgbClr val="FF0000"/>
              </a:solidFill>
              <a:latin typeface="+mn-lt"/>
              <a:cs typeface="+mn-cs"/>
            </a:endParaRPr>
          </a:p>
          <a:p>
            <a:pPr indent="54133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/>
              <a:t>У липні 2022 року в м. Мена на залізничному вокзалі особи відкрито заволоділи мобільним телефоном </a:t>
            </a:r>
            <a:r>
              <a:rPr lang="en-US" sz="1600" dirty="0" err="1"/>
              <a:t>Xiaomi</a:t>
            </a:r>
            <a:r>
              <a:rPr lang="en-US" sz="1600" dirty="0"/>
              <a:t> </a:t>
            </a:r>
            <a:r>
              <a:rPr lang="en-US" sz="1600" dirty="0" err="1"/>
              <a:t>redmi</a:t>
            </a:r>
            <a:r>
              <a:rPr lang="en-US" sz="1600" dirty="0"/>
              <a:t> 5 </a:t>
            </a:r>
            <a:r>
              <a:rPr lang="uk-UA" sz="1600" dirty="0"/>
              <a:t>чорного кольору та сім картами які були в ньому. Злочинці встановлені та затримані в порядку ст. 208 КПК України. Справу направлено до суду.</a:t>
            </a:r>
          </a:p>
          <a:p>
            <a:pPr indent="541338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600" dirty="0">
              <a:solidFill>
                <a:srgbClr val="FF0000"/>
              </a:solidFill>
              <a:latin typeface="+mn-lt"/>
              <a:cs typeface="+mn-cs"/>
            </a:endParaRPr>
          </a:p>
          <a:p>
            <a:pPr indent="541338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/>
              <a:t>У червні 2022 року в м. Корюківка, у сина заявниці в парку за автостанцією відібрали телефон «Самсунг». В ході проведення оперативно-розшукових заходів співробітниками СКП Корюківського РВП було встановлено злочинця, якого затримано в порядку ст. 208 КПК України. Справу направлено до суду.</a:t>
            </a:r>
            <a:endParaRPr lang="uk-UA" sz="1600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96838" y="206375"/>
            <a:ext cx="11503025" cy="6388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964488" y="206375"/>
            <a:ext cx="3605212" cy="6388100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3561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23562" name="TextBox 117"/>
          <p:cNvSpPr txBox="1">
            <a:spLocks noChangeArrowheads="1"/>
          </p:cNvSpPr>
          <p:nvPr/>
        </p:nvSpPr>
        <p:spPr bwMode="auto">
          <a:xfrm>
            <a:off x="1641475" y="742950"/>
            <a:ext cx="18891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solidFill>
                  <a:srgbClr val="0C0E3B"/>
                </a:solidFill>
                <a:latin typeface="Calibri" pitchFamily="34" charset="0"/>
              </a:rPr>
              <a:t>Безпечні вулиці</a:t>
            </a:r>
          </a:p>
        </p:txBody>
      </p:sp>
      <p:grpSp>
        <p:nvGrpSpPr>
          <p:cNvPr id="23563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3564" name="TextBox 612"/>
          <p:cNvSpPr txBox="1">
            <a:spLocks noChangeArrowheads="1"/>
          </p:cNvSpPr>
          <p:nvPr/>
        </p:nvSpPr>
        <p:spPr bwMode="auto">
          <a:xfrm>
            <a:off x="3630613" y="2511425"/>
            <a:ext cx="1670050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ФАКТІВ НЕЗАКОННОЇ ТОРГІВЛІ  ОКОВИТОЮ</a:t>
            </a:r>
          </a:p>
        </p:txBody>
      </p:sp>
      <p:sp>
        <p:nvSpPr>
          <p:cNvPr id="23565" name="TextBox 617"/>
          <p:cNvSpPr txBox="1">
            <a:spLocks noChangeArrowheads="1"/>
          </p:cNvSpPr>
          <p:nvPr/>
        </p:nvSpPr>
        <p:spPr bwMode="auto">
          <a:xfrm>
            <a:off x="5392737" y="1954213"/>
            <a:ext cx="2430088" cy="178510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1400" dirty="0">
                <a:latin typeface="Calibri" pitchFamily="34" charset="0"/>
              </a:rPr>
              <a:t>Поліцейськими на території області вилучено </a:t>
            </a:r>
            <a:r>
              <a:rPr lang="uk-UA" sz="2000" b="1" dirty="0">
                <a:latin typeface="Calibri" pitchFamily="34" charset="0"/>
              </a:rPr>
              <a:t>286 л</a:t>
            </a:r>
            <a:r>
              <a:rPr lang="uk-UA" sz="1400" dirty="0">
                <a:latin typeface="Calibri" pitchFamily="34" charset="0"/>
              </a:rPr>
              <a:t> контрафактної лікеро-горілчаної продукції.</a:t>
            </a:r>
          </a:p>
          <a:p>
            <a:r>
              <a:rPr lang="uk-UA" sz="1400" dirty="0">
                <a:latin typeface="Calibri" pitchFamily="34" charset="0"/>
              </a:rPr>
              <a:t>Крім цього, з незаконного обігу вилучено близько          </a:t>
            </a:r>
            <a:r>
              <a:rPr lang="uk-UA" sz="2000" b="1" dirty="0">
                <a:latin typeface="Calibri" pitchFamily="34" charset="0"/>
              </a:rPr>
              <a:t>1 кг </a:t>
            </a:r>
            <a:r>
              <a:rPr lang="uk-UA" sz="1400" dirty="0">
                <a:latin typeface="Calibri" pitchFamily="34" charset="0"/>
              </a:rPr>
              <a:t>наркотичних речовин. </a:t>
            </a:r>
          </a:p>
        </p:txBody>
      </p:sp>
      <p:sp>
        <p:nvSpPr>
          <p:cNvPr id="23566" name="TextBox 621"/>
          <p:cNvSpPr txBox="1">
            <a:spLocks noChangeArrowheads="1"/>
          </p:cNvSpPr>
          <p:nvPr/>
        </p:nvSpPr>
        <p:spPr bwMode="auto">
          <a:xfrm>
            <a:off x="8023225" y="1565275"/>
            <a:ext cx="3597275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- Започаткувати нові напрями профілактичної роботи з населенням.</a:t>
            </a:r>
          </a:p>
          <a:p>
            <a:pPr algn="just"/>
            <a:endParaRPr lang="uk-UA" sz="14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- Своєчасно ставити осіб на облік та брати під адміністративний нагляд.</a:t>
            </a:r>
          </a:p>
          <a:p>
            <a:pPr algn="just"/>
            <a:endParaRPr lang="uk-UA" sz="14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- Збільшити кількість і якість проведення профілактичних перевірок за місцем проживання осіб, які перебувають на обліку в поліції.</a:t>
            </a:r>
          </a:p>
          <a:p>
            <a:pPr algn="just"/>
            <a:endParaRPr lang="uk-UA" sz="14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- Спрямувати зусилля поліцейських на виявлення осіб, які виготовляють та збувають наркотичні засоби.</a:t>
            </a:r>
          </a:p>
          <a:p>
            <a:pPr algn="just"/>
            <a:endParaRPr lang="uk-UA" sz="1400" dirty="0">
              <a:solidFill>
                <a:schemeClr val="bg1"/>
              </a:solidFill>
              <a:latin typeface="Calibri" pitchFamily="34" charset="0"/>
            </a:endParaRPr>
          </a:p>
          <a:p>
            <a:pPr algn="just">
              <a:buFontTx/>
              <a:buChar char="-"/>
            </a:pPr>
            <a:r>
              <a:rPr lang="uk-UA" sz="1400" dirty="0">
                <a:solidFill>
                  <a:schemeClr val="bg1"/>
                </a:solidFill>
                <a:latin typeface="Calibri" pitchFamily="34" charset="0"/>
              </a:rPr>
              <a:t> Активізувати виявлення та документування правопорушень, пов’язаних з уживанням алкогольних напоїв у публічних місцях, нелегальною торгівлею спиртним.</a:t>
            </a:r>
          </a:p>
          <a:p>
            <a:pPr>
              <a:buFontTx/>
              <a:buChar char="-"/>
            </a:pPr>
            <a:endParaRPr lang="uk-UA" sz="1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3567" name="TextBox 622"/>
          <p:cNvSpPr txBox="1">
            <a:spLocks noChangeArrowheads="1"/>
          </p:cNvSpPr>
          <p:nvPr/>
        </p:nvSpPr>
        <p:spPr bwMode="auto">
          <a:xfrm>
            <a:off x="8021638" y="858838"/>
            <a:ext cx="33194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solidFill>
                  <a:schemeClr val="bg1"/>
                </a:solidFill>
              </a:rPr>
              <a:t>Що треба зробити?</a:t>
            </a:r>
          </a:p>
        </p:txBody>
      </p:sp>
      <p:sp>
        <p:nvSpPr>
          <p:cNvPr id="23568" name="TextBox 550"/>
          <p:cNvSpPr txBox="1">
            <a:spLocks noChangeArrowheads="1"/>
          </p:cNvSpPr>
          <p:nvPr/>
        </p:nvSpPr>
        <p:spPr bwMode="auto">
          <a:xfrm>
            <a:off x="582613" y="4187825"/>
            <a:ext cx="20272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НЕБЕЗПЕЧНІ МІСЦЯ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3569" name="TextBox 551"/>
          <p:cNvSpPr txBox="1">
            <a:spLocks noChangeArrowheads="1"/>
          </p:cNvSpPr>
          <p:nvPr/>
        </p:nvSpPr>
        <p:spPr bwMode="auto">
          <a:xfrm>
            <a:off x="2805113" y="4187825"/>
            <a:ext cx="20272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ПІДОБЛІКОВИЙ ЕЛЕМЕНТ</a:t>
            </a:r>
          </a:p>
        </p:txBody>
      </p:sp>
      <p:sp>
        <p:nvSpPr>
          <p:cNvPr id="23570" name="TextBox 552"/>
          <p:cNvSpPr txBox="1">
            <a:spLocks noChangeArrowheads="1"/>
          </p:cNvSpPr>
          <p:nvPr/>
        </p:nvSpPr>
        <p:spPr bwMode="auto">
          <a:xfrm>
            <a:off x="5489575" y="4187825"/>
            <a:ext cx="20256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ЩО РОБИЛА ПОЛІЦІЯ?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3571" name="TextBox 553"/>
          <p:cNvSpPr txBox="1">
            <a:spLocks noChangeArrowheads="1"/>
          </p:cNvSpPr>
          <p:nvPr/>
        </p:nvSpPr>
        <p:spPr bwMode="auto">
          <a:xfrm>
            <a:off x="582613" y="4446588"/>
            <a:ext cx="20431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b="1" dirty="0">
                <a:latin typeface="Calibri" pitchFamily="34" charset="0"/>
              </a:rPr>
              <a:t>Місця підвищеної небезпеки:</a:t>
            </a:r>
          </a:p>
          <a:p>
            <a:r>
              <a:rPr lang="ru-RU" sz="1200" dirty="0">
                <a:solidFill>
                  <a:srgbClr val="0C183B"/>
                </a:solidFill>
                <a:latin typeface="Calibri" pitchFamily="34" charset="0"/>
              </a:rPr>
              <a:t>- </a:t>
            </a:r>
            <a:r>
              <a:rPr lang="uk-UA" sz="1200" dirty="0">
                <a:solidFill>
                  <a:srgbClr val="0C183B"/>
                </a:solidFill>
                <a:latin typeface="Calibri" pitchFamily="34" charset="0"/>
              </a:rPr>
              <a:t>залізничні та автобусні станції;</a:t>
            </a:r>
          </a:p>
          <a:p>
            <a:r>
              <a:rPr lang="uk-UA" sz="1200" dirty="0">
                <a:solidFill>
                  <a:srgbClr val="0C183B"/>
                </a:solidFill>
                <a:latin typeface="Calibri" pitchFamily="34" charset="0"/>
              </a:rPr>
              <a:t>- ринки.</a:t>
            </a:r>
          </a:p>
        </p:txBody>
      </p:sp>
      <p:sp>
        <p:nvSpPr>
          <p:cNvPr id="23572" name="TextBox 554"/>
          <p:cNvSpPr txBox="1">
            <a:spLocks noChangeArrowheads="1"/>
          </p:cNvSpPr>
          <p:nvPr/>
        </p:nvSpPr>
        <p:spPr bwMode="auto">
          <a:xfrm>
            <a:off x="2282825" y="4446975"/>
            <a:ext cx="287972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dirty="0">
                <a:latin typeface="Calibri" pitchFamily="34" charset="0"/>
              </a:rPr>
              <a:t>В області на обліку поліції перебуває             </a:t>
            </a:r>
            <a:r>
              <a:rPr lang="uk-UA" sz="1600" dirty="0">
                <a:latin typeface="Calibri" pitchFamily="34" charset="0"/>
              </a:rPr>
              <a:t>440</a:t>
            </a:r>
            <a:r>
              <a:rPr lang="uk-UA" sz="1200" dirty="0">
                <a:latin typeface="Calibri" pitchFamily="34" charset="0"/>
              </a:rPr>
              <a:t> осіб.</a:t>
            </a:r>
          </a:p>
          <a:p>
            <a:r>
              <a:rPr lang="uk-UA" sz="1200" dirty="0">
                <a:latin typeface="Calibri" pitchFamily="34" charset="0"/>
              </a:rPr>
              <a:t>Серед них:</a:t>
            </a:r>
          </a:p>
          <a:p>
            <a:r>
              <a:rPr lang="uk-UA" sz="1200" dirty="0">
                <a:latin typeface="Calibri" pitchFamily="34" charset="0"/>
              </a:rPr>
              <a:t>- </a:t>
            </a:r>
            <a:r>
              <a:rPr lang="uk-UA" sz="1600" dirty="0">
                <a:latin typeface="Calibri" pitchFamily="34" charset="0"/>
              </a:rPr>
              <a:t>8</a:t>
            </a:r>
            <a:r>
              <a:rPr lang="uk-UA" sz="1200" dirty="0">
                <a:latin typeface="Calibri" pitchFamily="34" charset="0"/>
              </a:rPr>
              <a:t> раніше засуджених осіб;</a:t>
            </a:r>
          </a:p>
          <a:p>
            <a:r>
              <a:rPr lang="uk-UA" sz="1200" dirty="0">
                <a:latin typeface="Calibri" pitchFamily="34" charset="0"/>
              </a:rPr>
              <a:t>-  </a:t>
            </a:r>
            <a:r>
              <a:rPr lang="uk-UA" sz="1600" dirty="0">
                <a:latin typeface="Calibri" pitchFamily="34" charset="0"/>
              </a:rPr>
              <a:t>328 </a:t>
            </a:r>
            <a:r>
              <a:rPr lang="uk-UA" sz="1200" dirty="0">
                <a:latin typeface="Calibri" pitchFamily="34" charset="0"/>
              </a:rPr>
              <a:t>сімейних бешкетників;</a:t>
            </a:r>
          </a:p>
          <a:p>
            <a:r>
              <a:rPr lang="uk-UA" sz="1200" dirty="0">
                <a:latin typeface="Calibri" pitchFamily="34" charset="0"/>
              </a:rPr>
              <a:t> - </a:t>
            </a:r>
            <a:r>
              <a:rPr lang="uk-UA" sz="1600" dirty="0">
                <a:latin typeface="Calibri" pitchFamily="34" charset="0"/>
              </a:rPr>
              <a:t>26</a:t>
            </a:r>
            <a:r>
              <a:rPr lang="uk-UA" sz="1200" dirty="0">
                <a:latin typeface="Calibri" pitchFamily="34" charset="0"/>
              </a:rPr>
              <a:t> осіб під адміністративним наглядом;</a:t>
            </a:r>
          </a:p>
          <a:p>
            <a:r>
              <a:rPr lang="uk-UA" sz="1200" dirty="0">
                <a:latin typeface="Calibri" pitchFamily="34" charset="0"/>
              </a:rPr>
              <a:t>- </a:t>
            </a:r>
            <a:r>
              <a:rPr lang="uk-UA" sz="1600" dirty="0">
                <a:latin typeface="Calibri" pitchFamily="34" charset="0"/>
              </a:rPr>
              <a:t>78</a:t>
            </a:r>
            <a:r>
              <a:rPr lang="uk-UA" sz="1200" dirty="0">
                <a:latin typeface="Calibri" pitchFamily="34" charset="0"/>
              </a:rPr>
              <a:t> осіб, які формально підпадають під адміністративний нагляд.</a:t>
            </a:r>
          </a:p>
        </p:txBody>
      </p:sp>
      <p:sp>
        <p:nvSpPr>
          <p:cNvPr id="23573" name="TextBox 555"/>
          <p:cNvSpPr txBox="1">
            <a:spLocks noChangeArrowheads="1"/>
          </p:cNvSpPr>
          <p:nvPr/>
        </p:nvSpPr>
        <p:spPr bwMode="auto">
          <a:xfrm>
            <a:off x="5489575" y="4456113"/>
            <a:ext cx="223678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200" dirty="0">
                <a:latin typeface="Calibri" pitchFamily="34" charset="0"/>
              </a:rPr>
              <a:t>Протягом звітного періоду:</a:t>
            </a:r>
          </a:p>
          <a:p>
            <a:r>
              <a:rPr lang="uk-UA" sz="1200" dirty="0">
                <a:latin typeface="Calibri" pitchFamily="34" charset="0"/>
              </a:rPr>
              <a:t>- здійснено </a:t>
            </a:r>
            <a:r>
              <a:rPr lang="uk-UA" sz="1600" b="1" dirty="0">
                <a:latin typeface="Calibri" pitchFamily="34" charset="0"/>
              </a:rPr>
              <a:t>4 200 </a:t>
            </a:r>
            <a:r>
              <a:rPr lang="uk-UA" sz="1200" dirty="0">
                <a:latin typeface="Calibri" pitchFamily="34" charset="0"/>
              </a:rPr>
              <a:t>відвідувань під облікових за місцем проживання;</a:t>
            </a:r>
          </a:p>
          <a:p>
            <a:r>
              <a:rPr lang="uk-UA" sz="1200" dirty="0">
                <a:latin typeface="Calibri" pitchFamily="34" charset="0"/>
              </a:rPr>
              <a:t>- проведено понад </a:t>
            </a:r>
            <a:r>
              <a:rPr lang="uk-UA" sz="1600" b="1" dirty="0">
                <a:latin typeface="Calibri" pitchFamily="34" charset="0"/>
              </a:rPr>
              <a:t>4 200 </a:t>
            </a:r>
            <a:r>
              <a:rPr lang="uk-UA" sz="1200" dirty="0">
                <a:latin typeface="Calibri" pitchFamily="34" charset="0"/>
              </a:rPr>
              <a:t>профілактичних бесід.</a:t>
            </a:r>
          </a:p>
        </p:txBody>
      </p:sp>
      <p:cxnSp>
        <p:nvCxnSpPr>
          <p:cNvPr id="557" name="Прямая соединительная линия 556"/>
          <p:cNvCxnSpPr/>
          <p:nvPr/>
        </p:nvCxnSpPr>
        <p:spPr>
          <a:xfrm>
            <a:off x="715963" y="4064000"/>
            <a:ext cx="6789737" cy="0"/>
          </a:xfrm>
          <a:prstGeom prst="line">
            <a:avLst/>
          </a:prstGeom>
          <a:ln w="19050">
            <a:solidFill>
              <a:srgbClr val="0C183B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5" name="TextBox 557"/>
          <p:cNvSpPr txBox="1">
            <a:spLocks noChangeArrowheads="1"/>
          </p:cNvSpPr>
          <p:nvPr/>
        </p:nvSpPr>
        <p:spPr bwMode="auto">
          <a:xfrm>
            <a:off x="3722688" y="3375025"/>
            <a:ext cx="20272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НАРКОЗЛОЧИНІВ</a:t>
            </a:r>
          </a:p>
        </p:txBody>
      </p:sp>
      <p:pic>
        <p:nvPicPr>
          <p:cNvPr id="23576" name="Рисунок 2" descr="Деньги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49613" y="2462213"/>
            <a:ext cx="39370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7" name="Рисунок 4" descr="Бутылка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1238" y="1851025"/>
            <a:ext cx="9144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8" name="Рисунок 6" descr="Вино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19238" y="2101850"/>
            <a:ext cx="663575" cy="66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79" name="Рисунок 564" descr="Бутылка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4013" y="2271713"/>
            <a:ext cx="523875" cy="52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80" name="TextBox 565"/>
          <p:cNvSpPr txBox="1">
            <a:spLocks noChangeArrowheads="1"/>
          </p:cNvSpPr>
          <p:nvPr/>
        </p:nvSpPr>
        <p:spPr bwMode="auto">
          <a:xfrm>
            <a:off x="723900" y="2733675"/>
            <a:ext cx="19319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b="1" dirty="0">
                <a:solidFill>
                  <a:srgbClr val="0C183B"/>
                </a:solidFill>
                <a:latin typeface="Arial Black" pitchFamily="34" charset="0"/>
              </a:rPr>
              <a:t>187</a:t>
            </a:r>
            <a:endParaRPr lang="ru-RU" sz="36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3581" name="TextBox 566"/>
          <p:cNvSpPr txBox="1">
            <a:spLocks noChangeArrowheads="1"/>
          </p:cNvSpPr>
          <p:nvPr/>
        </p:nvSpPr>
        <p:spPr bwMode="auto">
          <a:xfrm>
            <a:off x="708025" y="3265488"/>
            <a:ext cx="1873250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>
                <a:solidFill>
                  <a:srgbClr val="0C183B"/>
                </a:solidFill>
                <a:latin typeface="Calibri" pitchFamily="34" charset="0"/>
              </a:rPr>
              <a:t>ЗЛОЧИНІВ СКОЄНО У СТАНІ  АЛКОГОЛЬНОГО СП’ЯНІННЯ</a:t>
            </a:r>
          </a:p>
        </p:txBody>
      </p:sp>
      <p:sp>
        <p:nvSpPr>
          <p:cNvPr id="23582" name="Полилиния: фигура 94"/>
          <p:cNvSpPr>
            <a:spLocks/>
          </p:cNvSpPr>
          <p:nvPr/>
        </p:nvSpPr>
        <p:spPr bwMode="auto">
          <a:xfrm>
            <a:off x="2949575" y="3067050"/>
            <a:ext cx="401638" cy="493713"/>
          </a:xfrm>
          <a:custGeom>
            <a:avLst/>
            <a:gdLst>
              <a:gd name="T0" fmla="*/ 203087 w 1933575"/>
              <a:gd name="T1" fmla="*/ 488672 h 2381250"/>
              <a:gd name="T2" fmla="*/ 187644 w 1933575"/>
              <a:gd name="T3" fmla="*/ 486472 h 2381250"/>
              <a:gd name="T4" fmla="*/ 178378 w 1933575"/>
              <a:gd name="T5" fmla="*/ 485481 h 2381250"/>
              <a:gd name="T6" fmla="*/ 182264 w 1933575"/>
              <a:gd name="T7" fmla="*/ 465067 h 2381250"/>
              <a:gd name="T8" fmla="*/ 184222 w 1933575"/>
              <a:gd name="T9" fmla="*/ 378957 h 2381250"/>
              <a:gd name="T10" fmla="*/ 165990 w 1933575"/>
              <a:gd name="T11" fmla="*/ 384428 h 2381250"/>
              <a:gd name="T12" fmla="*/ 52349 w 1933575"/>
              <a:gd name="T13" fmla="*/ 395379 h 2381250"/>
              <a:gd name="T14" fmla="*/ 21779 w 1933575"/>
              <a:gd name="T15" fmla="*/ 387976 h 2381250"/>
              <a:gd name="T16" fmla="*/ 7441 w 1933575"/>
              <a:gd name="T17" fmla="*/ 383985 h 2381250"/>
              <a:gd name="T18" fmla="*/ 14841 w 1933575"/>
              <a:gd name="T19" fmla="*/ 374551 h 2381250"/>
              <a:gd name="T20" fmla="*/ 28891 w 1933575"/>
              <a:gd name="T21" fmla="*/ 367406 h 2381250"/>
              <a:gd name="T22" fmla="*/ 96222 w 1933575"/>
              <a:gd name="T23" fmla="*/ 345163 h 2381250"/>
              <a:gd name="T24" fmla="*/ 104377 w 1933575"/>
              <a:gd name="T25" fmla="*/ 335842 h 2381250"/>
              <a:gd name="T26" fmla="*/ 49893 w 1933575"/>
              <a:gd name="T27" fmla="*/ 281640 h 2381250"/>
              <a:gd name="T28" fmla="*/ 40628 w 1933575"/>
              <a:gd name="T29" fmla="*/ 266173 h 2381250"/>
              <a:gd name="T30" fmla="*/ 26082 w 1933575"/>
              <a:gd name="T31" fmla="*/ 240672 h 2381250"/>
              <a:gd name="T32" fmla="*/ 15580 w 1933575"/>
              <a:gd name="T33" fmla="*/ 218979 h 2381250"/>
              <a:gd name="T34" fmla="*/ 10360 w 1933575"/>
              <a:gd name="T35" fmla="*/ 204976 h 2381250"/>
              <a:gd name="T36" fmla="*/ 5387 w 1933575"/>
              <a:gd name="T37" fmla="*/ 189951 h 2381250"/>
              <a:gd name="T38" fmla="*/ 4770 w 1933575"/>
              <a:gd name="T39" fmla="*/ 180116 h 2381250"/>
              <a:gd name="T40" fmla="*/ 16537 w 1933575"/>
              <a:gd name="T41" fmla="*/ 184345 h 2381250"/>
              <a:gd name="T42" fmla="*/ 34424 w 1933575"/>
              <a:gd name="T43" fmla="*/ 191505 h 2381250"/>
              <a:gd name="T44" fmla="*/ 46778 w 1933575"/>
              <a:gd name="T45" fmla="*/ 196231 h 2381250"/>
              <a:gd name="T46" fmla="*/ 85721 w 1933575"/>
              <a:gd name="T47" fmla="*/ 215815 h 2381250"/>
              <a:gd name="T48" fmla="*/ 152762 w 1933575"/>
              <a:gd name="T49" fmla="*/ 274396 h 2381250"/>
              <a:gd name="T50" fmla="*/ 154927 w 1933575"/>
              <a:gd name="T51" fmla="*/ 249789 h 2381250"/>
              <a:gd name="T52" fmla="*/ 163942 w 1933575"/>
              <a:gd name="T53" fmla="*/ 99836 h 2381250"/>
              <a:gd name="T54" fmla="*/ 194750 w 1933575"/>
              <a:gd name="T55" fmla="*/ 14659 h 2381250"/>
              <a:gd name="T56" fmla="*/ 198145 w 1933575"/>
              <a:gd name="T57" fmla="*/ 5248 h 2381250"/>
              <a:gd name="T58" fmla="*/ 200305 w 1933575"/>
              <a:gd name="T59" fmla="*/ 2045 h 2381250"/>
              <a:gd name="T60" fmla="*/ 227756 w 1933575"/>
              <a:gd name="T61" fmla="*/ 66479 h 2381250"/>
              <a:gd name="T62" fmla="*/ 233584 w 1933575"/>
              <a:gd name="T63" fmla="*/ 85011 h 2381250"/>
              <a:gd name="T64" fmla="*/ 248612 w 1933575"/>
              <a:gd name="T65" fmla="*/ 196199 h 2381250"/>
              <a:gd name="T66" fmla="*/ 246744 w 1933575"/>
              <a:gd name="T67" fmla="*/ 259207 h 2381250"/>
              <a:gd name="T68" fmla="*/ 244762 w 1933575"/>
              <a:gd name="T69" fmla="*/ 271561 h 2381250"/>
              <a:gd name="T70" fmla="*/ 259134 w 1933575"/>
              <a:gd name="T71" fmla="*/ 257319 h 2381250"/>
              <a:gd name="T72" fmla="*/ 283951 w 1933575"/>
              <a:gd name="T73" fmla="*/ 235733 h 2381250"/>
              <a:gd name="T74" fmla="*/ 287991 w 1933575"/>
              <a:gd name="T75" fmla="*/ 232023 h 2381250"/>
              <a:gd name="T76" fmla="*/ 298139 w 1933575"/>
              <a:gd name="T77" fmla="*/ 224153 h 2381250"/>
              <a:gd name="T78" fmla="*/ 306863 w 1933575"/>
              <a:gd name="T79" fmla="*/ 217980 h 2381250"/>
              <a:gd name="T80" fmla="*/ 311805 w 1933575"/>
              <a:gd name="T81" fmla="*/ 215966 h 2381250"/>
              <a:gd name="T82" fmla="*/ 316746 w 1933575"/>
              <a:gd name="T83" fmla="*/ 214005 h 2381250"/>
              <a:gd name="T84" fmla="*/ 379754 w 1933575"/>
              <a:gd name="T85" fmla="*/ 184342 h 2381250"/>
              <a:gd name="T86" fmla="*/ 391536 w 1933575"/>
              <a:gd name="T87" fmla="*/ 180110 h 2381250"/>
              <a:gd name="T88" fmla="*/ 393338 w 1933575"/>
              <a:gd name="T89" fmla="*/ 185416 h 2381250"/>
              <a:gd name="T90" fmla="*/ 388510 w 1933575"/>
              <a:gd name="T91" fmla="*/ 197435 h 2381250"/>
              <a:gd name="T92" fmla="*/ 376047 w 1933575"/>
              <a:gd name="T93" fmla="*/ 228296 h 2381250"/>
              <a:gd name="T94" fmla="*/ 348151 w 1933575"/>
              <a:gd name="T95" fmla="*/ 278544 h 2381250"/>
              <a:gd name="T96" fmla="*/ 291741 w 1933575"/>
              <a:gd name="T97" fmla="*/ 335897 h 2381250"/>
              <a:gd name="T98" fmla="*/ 286167 w 1933575"/>
              <a:gd name="T99" fmla="*/ 340839 h 2381250"/>
              <a:gd name="T100" fmla="*/ 293513 w 1933575"/>
              <a:gd name="T101" fmla="*/ 344451 h 2381250"/>
              <a:gd name="T102" fmla="*/ 355045 w 1933575"/>
              <a:gd name="T103" fmla="*/ 359252 h 2381250"/>
              <a:gd name="T104" fmla="*/ 363693 w 1933575"/>
              <a:gd name="T105" fmla="*/ 363011 h 2381250"/>
              <a:gd name="T106" fmla="*/ 385348 w 1933575"/>
              <a:gd name="T107" fmla="*/ 373743 h 2381250"/>
              <a:gd name="T108" fmla="*/ 400825 w 1933575"/>
              <a:gd name="T109" fmla="*/ 382607 h 2381250"/>
              <a:gd name="T110" fmla="*/ 392056 w 1933575"/>
              <a:gd name="T111" fmla="*/ 387105 h 2381250"/>
              <a:gd name="T112" fmla="*/ 311398 w 1933575"/>
              <a:gd name="T113" fmla="*/ 401281 h 2381250"/>
              <a:gd name="T114" fmla="*/ 244240 w 1933575"/>
              <a:gd name="T115" fmla="*/ 388700 h 2381250"/>
              <a:gd name="T116" fmla="*/ 232327 w 1933575"/>
              <a:gd name="T117" fmla="*/ 383985 h 2381250"/>
              <a:gd name="T118" fmla="*/ 226207 w 1933575"/>
              <a:gd name="T119" fmla="*/ 380279 h 2381250"/>
              <a:gd name="T120" fmla="*/ 220494 w 1933575"/>
              <a:gd name="T121" fmla="*/ 376572 h 2381250"/>
              <a:gd name="T122" fmla="*/ 220453 w 1933575"/>
              <a:gd name="T123" fmla="*/ 475400 h 2381250"/>
              <a:gd name="T124" fmla="*/ 203086 w 1933575"/>
              <a:gd name="T125" fmla="*/ 488672 h 2381250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933575" h="2381250">
                <a:moveTo>
                  <a:pt x="978607" y="2354747"/>
                </a:moveTo>
                <a:cubicBezTo>
                  <a:pt x="959926" y="2344023"/>
                  <a:pt x="932214" y="2340077"/>
                  <a:pt x="904193" y="2344149"/>
                </a:cubicBezTo>
                <a:cubicBezTo>
                  <a:pt x="879478" y="2347741"/>
                  <a:pt x="859544" y="2345609"/>
                  <a:pt x="859544" y="2339371"/>
                </a:cubicBezTo>
                <a:cubicBezTo>
                  <a:pt x="859544" y="2333173"/>
                  <a:pt x="867971" y="2288907"/>
                  <a:pt x="878270" y="2241003"/>
                </a:cubicBezTo>
                <a:cubicBezTo>
                  <a:pt x="898757" y="2145707"/>
                  <a:pt x="905617" y="1843979"/>
                  <a:pt x="887703" y="1826067"/>
                </a:cubicBezTo>
                <a:cubicBezTo>
                  <a:pt x="881473" y="1819836"/>
                  <a:pt x="845132" y="1830742"/>
                  <a:pt x="799850" y="1852431"/>
                </a:cubicBezTo>
                <a:cubicBezTo>
                  <a:pt x="661782" y="1918561"/>
                  <a:pt x="456445" y="1938349"/>
                  <a:pt x="252253" y="1905201"/>
                </a:cubicBezTo>
                <a:cubicBezTo>
                  <a:pt x="196552" y="1896159"/>
                  <a:pt x="130265" y="1880106"/>
                  <a:pt x="104948" y="1869528"/>
                </a:cubicBezTo>
                <a:cubicBezTo>
                  <a:pt x="79632" y="1858950"/>
                  <a:pt x="48540" y="1850295"/>
                  <a:pt x="35857" y="1850295"/>
                </a:cubicBezTo>
                <a:cubicBezTo>
                  <a:pt x="3761" y="1850295"/>
                  <a:pt x="19436" y="1830311"/>
                  <a:pt x="71512" y="1804838"/>
                </a:cubicBezTo>
                <a:cubicBezTo>
                  <a:pt x="95653" y="1793030"/>
                  <a:pt x="126119" y="1777537"/>
                  <a:pt x="139216" y="1770408"/>
                </a:cubicBezTo>
                <a:cubicBezTo>
                  <a:pt x="238490" y="1716371"/>
                  <a:pt x="368066" y="1673565"/>
                  <a:pt x="463661" y="1663224"/>
                </a:cubicBezTo>
                <a:cubicBezTo>
                  <a:pt x="527786" y="1656289"/>
                  <a:pt x="548394" y="1632735"/>
                  <a:pt x="502956" y="1618313"/>
                </a:cubicBezTo>
                <a:cubicBezTo>
                  <a:pt x="469499" y="1607695"/>
                  <a:pt x="240419" y="1379797"/>
                  <a:pt x="240419" y="1357131"/>
                </a:cubicBezTo>
                <a:cubicBezTo>
                  <a:pt x="240419" y="1354263"/>
                  <a:pt x="220328" y="1320724"/>
                  <a:pt x="195771" y="1282600"/>
                </a:cubicBezTo>
                <a:cubicBezTo>
                  <a:pt x="171214" y="1244475"/>
                  <a:pt x="139672" y="1189178"/>
                  <a:pt x="125678" y="1159719"/>
                </a:cubicBezTo>
                <a:cubicBezTo>
                  <a:pt x="111684" y="1130259"/>
                  <a:pt x="88913" y="1083219"/>
                  <a:pt x="75077" y="1055186"/>
                </a:cubicBezTo>
                <a:cubicBezTo>
                  <a:pt x="61241" y="1027154"/>
                  <a:pt x="49919" y="996790"/>
                  <a:pt x="49919" y="987712"/>
                </a:cubicBezTo>
                <a:cubicBezTo>
                  <a:pt x="49919" y="978635"/>
                  <a:pt x="39138" y="946054"/>
                  <a:pt x="25960" y="915312"/>
                </a:cubicBezTo>
                <a:cubicBezTo>
                  <a:pt x="3898" y="863843"/>
                  <a:pt x="3662" y="860090"/>
                  <a:pt x="22984" y="867917"/>
                </a:cubicBezTo>
                <a:cubicBezTo>
                  <a:pt x="34524" y="872593"/>
                  <a:pt x="60040" y="881764"/>
                  <a:pt x="79685" y="888297"/>
                </a:cubicBezTo>
                <a:cubicBezTo>
                  <a:pt x="99330" y="894830"/>
                  <a:pt x="138116" y="910356"/>
                  <a:pt x="165876" y="922797"/>
                </a:cubicBezTo>
                <a:cubicBezTo>
                  <a:pt x="193635" y="935240"/>
                  <a:pt x="220424" y="945488"/>
                  <a:pt x="225407" y="945571"/>
                </a:cubicBezTo>
                <a:cubicBezTo>
                  <a:pt x="235222" y="945733"/>
                  <a:pt x="336510" y="996671"/>
                  <a:pt x="413060" y="1039940"/>
                </a:cubicBezTo>
                <a:cubicBezTo>
                  <a:pt x="510633" y="1095091"/>
                  <a:pt x="696588" y="1257579"/>
                  <a:pt x="736109" y="1322221"/>
                </a:cubicBezTo>
                <a:cubicBezTo>
                  <a:pt x="763379" y="1366823"/>
                  <a:pt x="767155" y="1323910"/>
                  <a:pt x="746542" y="1203651"/>
                </a:cubicBezTo>
                <a:cubicBezTo>
                  <a:pt x="712455" y="1004787"/>
                  <a:pt x="730305" y="707856"/>
                  <a:pt x="789980" y="481077"/>
                </a:cubicBezTo>
                <a:cubicBezTo>
                  <a:pt x="828540" y="334539"/>
                  <a:pt x="908395" y="113761"/>
                  <a:pt x="938435" y="70639"/>
                </a:cubicBezTo>
                <a:cubicBezTo>
                  <a:pt x="947432" y="57722"/>
                  <a:pt x="954794" y="37313"/>
                  <a:pt x="954794" y="25287"/>
                </a:cubicBezTo>
                <a:cubicBezTo>
                  <a:pt x="954794" y="13261"/>
                  <a:pt x="959478" y="6315"/>
                  <a:pt x="965201" y="9853"/>
                </a:cubicBezTo>
                <a:cubicBezTo>
                  <a:pt x="986210" y="22836"/>
                  <a:pt x="1071141" y="222194"/>
                  <a:pt x="1097478" y="320342"/>
                </a:cubicBezTo>
                <a:cubicBezTo>
                  <a:pt x="1102750" y="339987"/>
                  <a:pt x="1115389" y="380171"/>
                  <a:pt x="1125564" y="409639"/>
                </a:cubicBezTo>
                <a:cubicBezTo>
                  <a:pt x="1180342" y="568269"/>
                  <a:pt x="1197417" y="694606"/>
                  <a:pt x="1197978" y="945420"/>
                </a:cubicBezTo>
                <a:cubicBezTo>
                  <a:pt x="1198283" y="1079663"/>
                  <a:pt x="1194226" y="1216288"/>
                  <a:pt x="1188974" y="1249030"/>
                </a:cubicBezTo>
                <a:lnTo>
                  <a:pt x="1179424" y="1308561"/>
                </a:lnTo>
                <a:lnTo>
                  <a:pt x="1248680" y="1239933"/>
                </a:lnTo>
                <a:cubicBezTo>
                  <a:pt x="1348612" y="1140907"/>
                  <a:pt x="1354344" y="1135920"/>
                  <a:pt x="1368262" y="1135920"/>
                </a:cubicBezTo>
                <a:cubicBezTo>
                  <a:pt x="1375197" y="1135920"/>
                  <a:pt x="1383959" y="1127875"/>
                  <a:pt x="1387732" y="1118043"/>
                </a:cubicBezTo>
                <a:cubicBezTo>
                  <a:pt x="1391505" y="1108211"/>
                  <a:pt x="1413510" y="1091145"/>
                  <a:pt x="1436631" y="1080119"/>
                </a:cubicBezTo>
                <a:cubicBezTo>
                  <a:pt x="1459753" y="1069094"/>
                  <a:pt x="1478669" y="1055706"/>
                  <a:pt x="1478669" y="1050372"/>
                </a:cubicBezTo>
                <a:cubicBezTo>
                  <a:pt x="1478669" y="1045036"/>
                  <a:pt x="1489385" y="1040670"/>
                  <a:pt x="1502482" y="1040670"/>
                </a:cubicBezTo>
                <a:cubicBezTo>
                  <a:pt x="1515579" y="1040670"/>
                  <a:pt x="1526294" y="1036416"/>
                  <a:pt x="1526294" y="1031218"/>
                </a:cubicBezTo>
                <a:cubicBezTo>
                  <a:pt x="1526294" y="1018958"/>
                  <a:pt x="1741455" y="917664"/>
                  <a:pt x="1829904" y="888284"/>
                </a:cubicBezTo>
                <a:cubicBezTo>
                  <a:pt x="1849549" y="881758"/>
                  <a:pt x="1875099" y="872580"/>
                  <a:pt x="1886681" y="867889"/>
                </a:cubicBezTo>
                <a:cubicBezTo>
                  <a:pt x="1905411" y="860301"/>
                  <a:pt x="1906370" y="863128"/>
                  <a:pt x="1895365" y="893459"/>
                </a:cubicBezTo>
                <a:cubicBezTo>
                  <a:pt x="1888560" y="912215"/>
                  <a:pt x="1878090" y="938276"/>
                  <a:pt x="1872099" y="951373"/>
                </a:cubicBezTo>
                <a:cubicBezTo>
                  <a:pt x="1844688" y="1011305"/>
                  <a:pt x="1812044" y="1092138"/>
                  <a:pt x="1812044" y="1100082"/>
                </a:cubicBezTo>
                <a:cubicBezTo>
                  <a:pt x="1812044" y="1108572"/>
                  <a:pt x="1706706" y="1298312"/>
                  <a:pt x="1677622" y="1342210"/>
                </a:cubicBezTo>
                <a:cubicBezTo>
                  <a:pt x="1626825" y="1418879"/>
                  <a:pt x="1441580" y="1607222"/>
                  <a:pt x="1405800" y="1618578"/>
                </a:cubicBezTo>
                <a:cubicBezTo>
                  <a:pt x="1394701" y="1622101"/>
                  <a:pt x="1382613" y="1632816"/>
                  <a:pt x="1378941" y="1642389"/>
                </a:cubicBezTo>
                <a:cubicBezTo>
                  <a:pt x="1373857" y="1655637"/>
                  <a:pt x="1382315" y="1659795"/>
                  <a:pt x="1414342" y="1659795"/>
                </a:cubicBezTo>
                <a:cubicBezTo>
                  <a:pt x="1458704" y="1659795"/>
                  <a:pt x="1690498" y="1715551"/>
                  <a:pt x="1710841" y="1731116"/>
                </a:cubicBezTo>
                <a:cubicBezTo>
                  <a:pt x="1717390" y="1736126"/>
                  <a:pt x="1736142" y="1744276"/>
                  <a:pt x="1752513" y="1749228"/>
                </a:cubicBezTo>
                <a:cubicBezTo>
                  <a:pt x="1768885" y="1754181"/>
                  <a:pt x="1815841" y="1777453"/>
                  <a:pt x="1856860" y="1800943"/>
                </a:cubicBezTo>
                <a:lnTo>
                  <a:pt x="1931442" y="1843654"/>
                </a:lnTo>
                <a:lnTo>
                  <a:pt x="1889185" y="1865332"/>
                </a:lnTo>
                <a:cubicBezTo>
                  <a:pt x="1830885" y="1895243"/>
                  <a:pt x="1612410" y="1933639"/>
                  <a:pt x="1500524" y="1933639"/>
                </a:cubicBezTo>
                <a:cubicBezTo>
                  <a:pt x="1392615" y="1933639"/>
                  <a:pt x="1242331" y="1905485"/>
                  <a:pt x="1176912" y="1873014"/>
                </a:cubicBezTo>
                <a:cubicBezTo>
                  <a:pt x="1151736" y="1860519"/>
                  <a:pt x="1125904" y="1850295"/>
                  <a:pt x="1119506" y="1850295"/>
                </a:cubicBezTo>
                <a:cubicBezTo>
                  <a:pt x="1113109" y="1850295"/>
                  <a:pt x="1099838" y="1842258"/>
                  <a:pt x="1090016" y="1832436"/>
                </a:cubicBezTo>
                <a:cubicBezTo>
                  <a:pt x="1080193" y="1822613"/>
                  <a:pt x="1067806" y="1814577"/>
                  <a:pt x="1062488" y="1814577"/>
                </a:cubicBezTo>
                <a:cubicBezTo>
                  <a:pt x="1035425" y="1814577"/>
                  <a:pt x="1035291" y="2140088"/>
                  <a:pt x="1062288" y="2290796"/>
                </a:cubicBezTo>
                <a:cubicBezTo>
                  <a:pt x="1076601" y="2370691"/>
                  <a:pt x="1046476" y="2393712"/>
                  <a:pt x="978604" y="2354747"/>
                </a:cubicBezTo>
                <a:close/>
              </a:path>
            </a:pathLst>
          </a:custGeom>
          <a:solidFill>
            <a:srgbClr val="0C183B"/>
          </a:solidFill>
          <a:ln w="11906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sp>
        <p:nvSpPr>
          <p:cNvPr id="23583" name="Полилиния: фигура 95"/>
          <p:cNvSpPr>
            <a:spLocks/>
          </p:cNvSpPr>
          <p:nvPr/>
        </p:nvSpPr>
        <p:spPr bwMode="auto">
          <a:xfrm rot="4657622">
            <a:off x="3254376" y="2986087"/>
            <a:ext cx="323850" cy="327025"/>
          </a:xfrm>
          <a:custGeom>
            <a:avLst/>
            <a:gdLst>
              <a:gd name="T0" fmla="*/ 2763 w 1514475"/>
              <a:gd name="T1" fmla="*/ 322645 h 1524000"/>
              <a:gd name="T2" fmla="*/ 34559 w 1514475"/>
              <a:gd name="T3" fmla="*/ 284486 h 1524000"/>
              <a:gd name="T4" fmla="*/ 67245 w 1514475"/>
              <a:gd name="T5" fmla="*/ 245967 h 1524000"/>
              <a:gd name="T6" fmla="*/ 64181 w 1514475"/>
              <a:gd name="T7" fmla="*/ 236903 h 1524000"/>
              <a:gd name="T8" fmla="*/ 60149 w 1514475"/>
              <a:gd name="T9" fmla="*/ 223105 h 1524000"/>
              <a:gd name="T10" fmla="*/ 52693 w 1514475"/>
              <a:gd name="T11" fmla="*/ 203930 h 1524000"/>
              <a:gd name="T12" fmla="*/ 49269 w 1514475"/>
              <a:gd name="T13" fmla="*/ 192552 h 1524000"/>
              <a:gd name="T14" fmla="*/ 130351 w 1514475"/>
              <a:gd name="T15" fmla="*/ 111354 h 1524000"/>
              <a:gd name="T16" fmla="*/ 211433 w 1514475"/>
              <a:gd name="T17" fmla="*/ 30156 h 1524000"/>
              <a:gd name="T18" fmla="*/ 228739 w 1514475"/>
              <a:gd name="T19" fmla="*/ 47654 h 1524000"/>
              <a:gd name="T20" fmla="*/ 247692 w 1514475"/>
              <a:gd name="T21" fmla="*/ 65070 h 1524000"/>
              <a:gd name="T22" fmla="*/ 261675 w 1514475"/>
              <a:gd name="T23" fmla="*/ 53189 h 1524000"/>
              <a:gd name="T24" fmla="*/ 247835 w 1514475"/>
              <a:gd name="T25" fmla="*/ 30040 h 1524000"/>
              <a:gd name="T26" fmla="*/ 229320 w 1514475"/>
              <a:gd name="T27" fmla="*/ 12385 h 1524000"/>
              <a:gd name="T28" fmla="*/ 234555 w 1514475"/>
              <a:gd name="T29" fmla="*/ 7150 h 1524000"/>
              <a:gd name="T30" fmla="*/ 239789 w 1514475"/>
              <a:gd name="T31" fmla="*/ 1915 h 1524000"/>
              <a:gd name="T32" fmla="*/ 284122 w 1514475"/>
              <a:gd name="T33" fmla="*/ 46303 h 1524000"/>
              <a:gd name="T34" fmla="*/ 324014 w 1514475"/>
              <a:gd name="T35" fmla="*/ 90691 h 1524000"/>
              <a:gd name="T36" fmla="*/ 319572 w 1514475"/>
              <a:gd name="T37" fmla="*/ 94522 h 1524000"/>
              <a:gd name="T38" fmla="*/ 297152 w 1514475"/>
              <a:gd name="T39" fmla="*/ 79837 h 1524000"/>
              <a:gd name="T40" fmla="*/ 278443 w 1514475"/>
              <a:gd name="T41" fmla="*/ 61321 h 1524000"/>
              <a:gd name="T42" fmla="*/ 269653 w 1514475"/>
              <a:gd name="T43" fmla="*/ 70843 h 1524000"/>
              <a:gd name="T44" fmla="*/ 260863 w 1514475"/>
              <a:gd name="T45" fmla="*/ 80365 h 1524000"/>
              <a:gd name="T46" fmla="*/ 280255 w 1514475"/>
              <a:gd name="T47" fmla="*/ 99322 h 1524000"/>
              <a:gd name="T48" fmla="*/ 294286 w 1514475"/>
              <a:gd name="T49" fmla="*/ 119980 h 1524000"/>
              <a:gd name="T50" fmla="*/ 288925 w 1514475"/>
              <a:gd name="T51" fmla="*/ 123867 h 1524000"/>
              <a:gd name="T52" fmla="*/ 270851 w 1514475"/>
              <a:gd name="T53" fmla="*/ 141769 h 1524000"/>
              <a:gd name="T54" fmla="*/ 268494 w 1514475"/>
              <a:gd name="T55" fmla="*/ 145110 h 1524000"/>
              <a:gd name="T56" fmla="*/ 258338 w 1514475"/>
              <a:gd name="T57" fmla="*/ 155964 h 1524000"/>
              <a:gd name="T58" fmla="*/ 248123 w 1514475"/>
              <a:gd name="T59" fmla="*/ 165803 h 1524000"/>
              <a:gd name="T60" fmla="*/ 229897 w 1514475"/>
              <a:gd name="T61" fmla="*/ 182631 h 1524000"/>
              <a:gd name="T62" fmla="*/ 226354 w 1514475"/>
              <a:gd name="T63" fmla="*/ 187739 h 1524000"/>
              <a:gd name="T64" fmla="*/ 221074 w 1514475"/>
              <a:gd name="T65" fmla="*/ 192847 h 1524000"/>
              <a:gd name="T66" fmla="*/ 217415 w 1514475"/>
              <a:gd name="T67" fmla="*/ 194914 h 1524000"/>
              <a:gd name="T68" fmla="*/ 189953 w 1514475"/>
              <a:gd name="T69" fmla="*/ 223612 h 1524000"/>
              <a:gd name="T70" fmla="*/ 180384 w 1514475"/>
              <a:gd name="T71" fmla="*/ 233710 h 1524000"/>
              <a:gd name="T72" fmla="*/ 169530 w 1514475"/>
              <a:gd name="T73" fmla="*/ 243807 h 1524000"/>
              <a:gd name="T74" fmla="*/ 166337 w 1514475"/>
              <a:gd name="T75" fmla="*/ 247584 h 1524000"/>
              <a:gd name="T76" fmla="*/ 161868 w 1514475"/>
              <a:gd name="T77" fmla="*/ 252734 h 1524000"/>
              <a:gd name="T78" fmla="*/ 149885 w 1514475"/>
              <a:gd name="T79" fmla="*/ 264399 h 1524000"/>
              <a:gd name="T80" fmla="*/ 138393 w 1514475"/>
              <a:gd name="T81" fmla="*/ 274957 h 1524000"/>
              <a:gd name="T82" fmla="*/ 85139 w 1514475"/>
              <a:gd name="T83" fmla="*/ 260969 h 1524000"/>
              <a:gd name="T84" fmla="*/ 45519 w 1514475"/>
              <a:gd name="T85" fmla="*/ 291958 h 1524000"/>
              <a:gd name="T86" fmla="*/ 9238 w 1514475"/>
              <a:gd name="T87" fmla="*/ 325500 h 1524000"/>
              <a:gd name="T88" fmla="*/ 2763 w 1514475"/>
              <a:gd name="T89" fmla="*/ 322645 h 1524000"/>
              <a:gd name="T90" fmla="*/ 203772 w 1514475"/>
              <a:gd name="T91" fmla="*/ 158612 h 1524000"/>
              <a:gd name="T92" fmla="*/ 260832 w 1514475"/>
              <a:gd name="T93" fmla="*/ 99890 h 1524000"/>
              <a:gd name="T94" fmla="*/ 242954 w 1514475"/>
              <a:gd name="T95" fmla="*/ 80475 h 1524000"/>
              <a:gd name="T96" fmla="*/ 225077 w 1514475"/>
              <a:gd name="T97" fmla="*/ 59875 h 1524000"/>
              <a:gd name="T98" fmla="*/ 222680 w 1514475"/>
              <a:gd name="T99" fmla="*/ 58670 h 1524000"/>
              <a:gd name="T100" fmla="*/ 217946 w 1514475"/>
              <a:gd name="T101" fmla="*/ 55976 h 1524000"/>
              <a:gd name="T102" fmla="*/ 209936 w 1514475"/>
              <a:gd name="T103" fmla="*/ 53601 h 1524000"/>
              <a:gd name="T104" fmla="*/ 205396 w 1514475"/>
              <a:gd name="T105" fmla="*/ 56537 h 1524000"/>
              <a:gd name="T106" fmla="*/ 166909 w 1514475"/>
              <a:gd name="T107" fmla="*/ 97171 h 1524000"/>
              <a:gd name="T108" fmla="*/ 123189 w 1514475"/>
              <a:gd name="T109" fmla="*/ 133474 h 1524000"/>
              <a:gd name="T110" fmla="*/ 122434 w 1514475"/>
              <a:gd name="T111" fmla="*/ 134552 h 1524000"/>
              <a:gd name="T112" fmla="*/ 110581 w 1514475"/>
              <a:gd name="T113" fmla="*/ 153474 h 1524000"/>
              <a:gd name="T114" fmla="*/ 95384 w 1514475"/>
              <a:gd name="T115" fmla="*/ 168121 h 1524000"/>
              <a:gd name="T116" fmla="*/ 119434 w 1514475"/>
              <a:gd name="T117" fmla="*/ 191977 h 1524000"/>
              <a:gd name="T118" fmla="*/ 145098 w 1514475"/>
              <a:gd name="T119" fmla="*/ 215832 h 1524000"/>
              <a:gd name="T120" fmla="*/ 203772 w 1514475"/>
              <a:gd name="T121" fmla="*/ 158612 h 152400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514475" h="1524000">
                <a:moveTo>
                  <a:pt x="12882" y="1504163"/>
                </a:moveTo>
                <a:cubicBezTo>
                  <a:pt x="-2434" y="1493690"/>
                  <a:pt x="22675" y="1463555"/>
                  <a:pt x="161111" y="1326266"/>
                </a:cubicBezTo>
                <a:cubicBezTo>
                  <a:pt x="290715" y="1197733"/>
                  <a:pt x="324602" y="1157801"/>
                  <a:pt x="313494" y="1146694"/>
                </a:cubicBezTo>
                <a:cubicBezTo>
                  <a:pt x="305638" y="1138838"/>
                  <a:pt x="299210" y="1119821"/>
                  <a:pt x="299210" y="1104434"/>
                </a:cubicBezTo>
                <a:cubicBezTo>
                  <a:pt x="299210" y="1089048"/>
                  <a:pt x="290752" y="1060102"/>
                  <a:pt x="280414" y="1040111"/>
                </a:cubicBezTo>
                <a:cubicBezTo>
                  <a:pt x="270077" y="1020120"/>
                  <a:pt x="254435" y="979894"/>
                  <a:pt x="245653" y="950719"/>
                </a:cubicBezTo>
                <a:lnTo>
                  <a:pt x="229690" y="897674"/>
                </a:lnTo>
                <a:lnTo>
                  <a:pt x="607692" y="519130"/>
                </a:lnTo>
                <a:lnTo>
                  <a:pt x="985695" y="140585"/>
                </a:lnTo>
                <a:lnTo>
                  <a:pt x="1066375" y="222160"/>
                </a:lnTo>
                <a:cubicBezTo>
                  <a:pt x="1110750" y="267027"/>
                  <a:pt x="1150512" y="303565"/>
                  <a:pt x="1154735" y="303356"/>
                </a:cubicBezTo>
                <a:cubicBezTo>
                  <a:pt x="1165328" y="302832"/>
                  <a:pt x="1193889" y="278567"/>
                  <a:pt x="1219924" y="247968"/>
                </a:cubicBezTo>
                <a:cubicBezTo>
                  <a:pt x="1241531" y="222574"/>
                  <a:pt x="1240983" y="221658"/>
                  <a:pt x="1155400" y="140047"/>
                </a:cubicBezTo>
                <a:lnTo>
                  <a:pt x="1069084" y="57737"/>
                </a:lnTo>
                <a:lnTo>
                  <a:pt x="1093487" y="33333"/>
                </a:lnTo>
                <a:lnTo>
                  <a:pt x="1117891" y="8930"/>
                </a:lnTo>
                <a:lnTo>
                  <a:pt x="1324571" y="215863"/>
                </a:lnTo>
                <a:cubicBezTo>
                  <a:pt x="1449729" y="341175"/>
                  <a:pt x="1523084" y="422798"/>
                  <a:pt x="1510544" y="422798"/>
                </a:cubicBezTo>
                <a:cubicBezTo>
                  <a:pt x="1499154" y="422798"/>
                  <a:pt x="1489836" y="430834"/>
                  <a:pt x="1489836" y="440657"/>
                </a:cubicBezTo>
                <a:cubicBezTo>
                  <a:pt x="1489836" y="470879"/>
                  <a:pt x="1475617" y="461565"/>
                  <a:pt x="1385314" y="372196"/>
                </a:cubicBezTo>
                <a:lnTo>
                  <a:pt x="1298093" y="285876"/>
                </a:lnTo>
                <a:lnTo>
                  <a:pt x="1257115" y="330269"/>
                </a:lnTo>
                <a:lnTo>
                  <a:pt x="1216138" y="374662"/>
                </a:lnTo>
                <a:lnTo>
                  <a:pt x="1306542" y="463037"/>
                </a:lnTo>
                <a:cubicBezTo>
                  <a:pt x="1387420" y="542099"/>
                  <a:pt x="1394313" y="552248"/>
                  <a:pt x="1371953" y="559345"/>
                </a:cubicBezTo>
                <a:cubicBezTo>
                  <a:pt x="1358207" y="563708"/>
                  <a:pt x="1346960" y="571862"/>
                  <a:pt x="1346960" y="577466"/>
                </a:cubicBezTo>
                <a:cubicBezTo>
                  <a:pt x="1346960" y="591178"/>
                  <a:pt x="1276544" y="660923"/>
                  <a:pt x="1262701" y="660923"/>
                </a:cubicBezTo>
                <a:cubicBezTo>
                  <a:pt x="1256656" y="660923"/>
                  <a:pt x="1251710" y="667931"/>
                  <a:pt x="1251710" y="676498"/>
                </a:cubicBezTo>
                <a:cubicBezTo>
                  <a:pt x="1251710" y="685065"/>
                  <a:pt x="1230405" y="707835"/>
                  <a:pt x="1204367" y="727100"/>
                </a:cubicBezTo>
                <a:cubicBezTo>
                  <a:pt x="1178327" y="746364"/>
                  <a:pt x="1156896" y="767005"/>
                  <a:pt x="1156742" y="772970"/>
                </a:cubicBezTo>
                <a:cubicBezTo>
                  <a:pt x="1156418" y="785551"/>
                  <a:pt x="1085074" y="851423"/>
                  <a:pt x="1071774" y="851423"/>
                </a:cubicBezTo>
                <a:cubicBezTo>
                  <a:pt x="1066846" y="851423"/>
                  <a:pt x="1059414" y="862138"/>
                  <a:pt x="1055256" y="875235"/>
                </a:cubicBezTo>
                <a:cubicBezTo>
                  <a:pt x="1051100" y="888332"/>
                  <a:pt x="1040023" y="899048"/>
                  <a:pt x="1030642" y="899048"/>
                </a:cubicBezTo>
                <a:cubicBezTo>
                  <a:pt x="1021261" y="899048"/>
                  <a:pt x="1013585" y="903383"/>
                  <a:pt x="1013585" y="908683"/>
                </a:cubicBezTo>
                <a:cubicBezTo>
                  <a:pt x="1013585" y="920666"/>
                  <a:pt x="897746" y="1041718"/>
                  <a:pt x="885555" y="1042474"/>
                </a:cubicBezTo>
                <a:cubicBezTo>
                  <a:pt x="880664" y="1042779"/>
                  <a:pt x="860590" y="1063961"/>
                  <a:pt x="840944" y="1089548"/>
                </a:cubicBezTo>
                <a:cubicBezTo>
                  <a:pt x="821299" y="1115135"/>
                  <a:pt x="798528" y="1136318"/>
                  <a:pt x="790343" y="1136621"/>
                </a:cubicBezTo>
                <a:cubicBezTo>
                  <a:pt x="782158" y="1136926"/>
                  <a:pt x="775460" y="1144848"/>
                  <a:pt x="775460" y="1154230"/>
                </a:cubicBezTo>
                <a:cubicBezTo>
                  <a:pt x="775460" y="1163611"/>
                  <a:pt x="766084" y="1174416"/>
                  <a:pt x="754624" y="1178242"/>
                </a:cubicBezTo>
                <a:cubicBezTo>
                  <a:pt x="743164" y="1182068"/>
                  <a:pt x="718027" y="1206538"/>
                  <a:pt x="698762" y="1232623"/>
                </a:cubicBezTo>
                <a:cubicBezTo>
                  <a:pt x="679498" y="1258706"/>
                  <a:pt x="655388" y="1280855"/>
                  <a:pt x="645184" y="1281843"/>
                </a:cubicBezTo>
                <a:cubicBezTo>
                  <a:pt x="587245" y="1287451"/>
                  <a:pt x="501633" y="1264964"/>
                  <a:pt x="396915" y="1216633"/>
                </a:cubicBezTo>
                <a:cubicBezTo>
                  <a:pt x="371876" y="1205076"/>
                  <a:pt x="356519" y="1217090"/>
                  <a:pt x="212209" y="1361101"/>
                </a:cubicBezTo>
                <a:cubicBezTo>
                  <a:pt x="125641" y="1447490"/>
                  <a:pt x="49527" y="1517857"/>
                  <a:pt x="43066" y="1517473"/>
                </a:cubicBezTo>
                <a:cubicBezTo>
                  <a:pt x="36605" y="1517092"/>
                  <a:pt x="23022" y="1511098"/>
                  <a:pt x="12882" y="1504163"/>
                </a:cubicBezTo>
                <a:close/>
                <a:moveTo>
                  <a:pt x="949979" y="739444"/>
                </a:moveTo>
                <a:cubicBezTo>
                  <a:pt x="1096285" y="592726"/>
                  <a:pt x="1215991" y="469533"/>
                  <a:pt x="1215991" y="465683"/>
                </a:cubicBezTo>
                <a:cubicBezTo>
                  <a:pt x="1215991" y="461832"/>
                  <a:pt x="1178486" y="421103"/>
                  <a:pt x="1132647" y="375173"/>
                </a:cubicBezTo>
                <a:cubicBezTo>
                  <a:pt x="1086808" y="329242"/>
                  <a:pt x="1049303" y="286026"/>
                  <a:pt x="1049303" y="279137"/>
                </a:cubicBezTo>
                <a:cubicBezTo>
                  <a:pt x="1049303" y="272247"/>
                  <a:pt x="1044275" y="269718"/>
                  <a:pt x="1038130" y="273517"/>
                </a:cubicBezTo>
                <a:cubicBezTo>
                  <a:pt x="1031983" y="277316"/>
                  <a:pt x="1022053" y="271663"/>
                  <a:pt x="1016061" y="260957"/>
                </a:cubicBezTo>
                <a:cubicBezTo>
                  <a:pt x="1008440" y="247339"/>
                  <a:pt x="997221" y="244014"/>
                  <a:pt x="978714" y="249888"/>
                </a:cubicBezTo>
                <a:cubicBezTo>
                  <a:pt x="964164" y="254506"/>
                  <a:pt x="954640" y="260665"/>
                  <a:pt x="957549" y="263574"/>
                </a:cubicBezTo>
                <a:cubicBezTo>
                  <a:pt x="960459" y="266484"/>
                  <a:pt x="879718" y="351731"/>
                  <a:pt x="778125" y="453011"/>
                </a:cubicBezTo>
                <a:cubicBezTo>
                  <a:pt x="619046" y="611602"/>
                  <a:pt x="590759" y="635089"/>
                  <a:pt x="574302" y="622251"/>
                </a:cubicBezTo>
                <a:cubicBezTo>
                  <a:pt x="557553" y="609185"/>
                  <a:pt x="557119" y="609805"/>
                  <a:pt x="570785" y="627276"/>
                </a:cubicBezTo>
                <a:cubicBezTo>
                  <a:pt x="584403" y="644686"/>
                  <a:pt x="577413" y="655845"/>
                  <a:pt x="515526" y="715492"/>
                </a:cubicBezTo>
                <a:lnTo>
                  <a:pt x="444679" y="783777"/>
                </a:lnTo>
                <a:lnTo>
                  <a:pt x="556799" y="894990"/>
                </a:lnTo>
                <a:cubicBezTo>
                  <a:pt x="618466" y="956158"/>
                  <a:pt x="672306" y="1006204"/>
                  <a:pt x="676443" y="1006204"/>
                </a:cubicBezTo>
                <a:cubicBezTo>
                  <a:pt x="680580" y="1006204"/>
                  <a:pt x="803672" y="886162"/>
                  <a:pt x="949979" y="739444"/>
                </a:cubicBezTo>
                <a:close/>
              </a:path>
            </a:pathLst>
          </a:custGeom>
          <a:solidFill>
            <a:srgbClr val="0C183B"/>
          </a:solidFill>
          <a:ln w="11906" cap="flat">
            <a:noFill/>
            <a:prstDash val="solid"/>
            <a:miter lim="800000"/>
            <a:headEnd/>
            <a:tailEnd/>
          </a:ln>
        </p:spPr>
        <p:txBody>
          <a:bodyPr anchor="ctr"/>
          <a:lstStyle/>
          <a:p>
            <a:endParaRPr lang="ru-RU"/>
          </a:p>
        </p:txBody>
      </p:sp>
      <p:grpSp>
        <p:nvGrpSpPr>
          <p:cNvPr id="112" name="Группа 111"/>
          <p:cNvGrpSpPr/>
          <p:nvPr/>
        </p:nvGrpSpPr>
        <p:grpSpPr>
          <a:xfrm>
            <a:off x="3329168" y="3299388"/>
            <a:ext cx="311327" cy="425122"/>
            <a:chOff x="-3956684" y="4913904"/>
            <a:chExt cx="1381125" cy="1885950"/>
          </a:xfrm>
          <a:solidFill>
            <a:srgbClr val="0C183B"/>
          </a:solidFill>
        </p:grpSpPr>
        <p:sp>
          <p:nvSpPr>
            <p:cNvPr id="97" name="Полилиния: фигура 96"/>
            <p:cNvSpPr/>
            <p:nvPr/>
          </p:nvSpPr>
          <p:spPr>
            <a:xfrm>
              <a:off x="-3804219" y="5176000"/>
              <a:ext cx="266700" cy="276225"/>
            </a:xfrm>
            <a:custGeom>
              <a:avLst/>
              <a:gdLst>
                <a:gd name="connsiteX0" fmla="*/ 122311 w 266700"/>
                <a:gd name="connsiteY0" fmla="*/ 260672 h 276225"/>
                <a:gd name="connsiteX1" fmla="*/ 59803 w 266700"/>
                <a:gd name="connsiteY1" fmla="*/ 229834 h 276225"/>
                <a:gd name="connsiteX2" fmla="*/ 55803 w 266700"/>
                <a:gd name="connsiteY2" fmla="*/ 201299 h 276225"/>
                <a:gd name="connsiteX3" fmla="*/ 61374 w 266700"/>
                <a:gd name="connsiteY3" fmla="*/ 196568 h 276225"/>
                <a:gd name="connsiteX4" fmla="*/ 36593 w 266700"/>
                <a:gd name="connsiteY4" fmla="*/ 189715 h 276225"/>
                <a:gd name="connsiteX5" fmla="*/ 31012 w 266700"/>
                <a:gd name="connsiteY5" fmla="*/ 9129 h 276225"/>
                <a:gd name="connsiteX6" fmla="*/ 156229 w 266700"/>
                <a:gd name="connsiteY6" fmla="*/ 117582 h 276225"/>
                <a:gd name="connsiteX7" fmla="*/ 254510 w 266700"/>
                <a:gd name="connsiteY7" fmla="*/ 248024 h 276225"/>
                <a:gd name="connsiteX8" fmla="*/ 122311 w 266700"/>
                <a:gd name="connsiteY8" fmla="*/ 260672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66700" h="276225">
                  <a:moveTo>
                    <a:pt x="122311" y="260672"/>
                  </a:moveTo>
                  <a:cubicBezTo>
                    <a:pt x="97692" y="251812"/>
                    <a:pt x="69564" y="237934"/>
                    <a:pt x="59803" y="229834"/>
                  </a:cubicBezTo>
                  <a:cubicBezTo>
                    <a:pt x="39003" y="212570"/>
                    <a:pt x="35678" y="188861"/>
                    <a:pt x="55803" y="201299"/>
                  </a:cubicBezTo>
                  <a:cubicBezTo>
                    <a:pt x="64125" y="206442"/>
                    <a:pt x="66324" y="204576"/>
                    <a:pt x="61374" y="196568"/>
                  </a:cubicBezTo>
                  <a:cubicBezTo>
                    <a:pt x="56878" y="189293"/>
                    <a:pt x="45727" y="186210"/>
                    <a:pt x="36593" y="189715"/>
                  </a:cubicBezTo>
                  <a:cubicBezTo>
                    <a:pt x="3537" y="202400"/>
                    <a:pt x="-1808" y="29412"/>
                    <a:pt x="31012" y="9129"/>
                  </a:cubicBezTo>
                  <a:cubicBezTo>
                    <a:pt x="37027" y="5411"/>
                    <a:pt x="93375" y="54216"/>
                    <a:pt x="156229" y="117582"/>
                  </a:cubicBezTo>
                  <a:cubicBezTo>
                    <a:pt x="250710" y="212834"/>
                    <a:pt x="267737" y="235434"/>
                    <a:pt x="254510" y="248024"/>
                  </a:cubicBezTo>
                  <a:cubicBezTo>
                    <a:pt x="228818" y="272480"/>
                    <a:pt x="170593" y="278050"/>
                    <a:pt x="122311" y="260672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98" name="Полилиния: фигура 97"/>
            <p:cNvSpPr/>
            <p:nvPr/>
          </p:nvSpPr>
          <p:spPr>
            <a:xfrm>
              <a:off x="-3747532" y="5101955"/>
              <a:ext cx="285750" cy="276225"/>
            </a:xfrm>
            <a:custGeom>
              <a:avLst/>
              <a:gdLst>
                <a:gd name="connsiteX0" fmla="*/ 124918 w 285750"/>
                <a:gd name="connsiteY0" fmla="*/ 151828 h 276225"/>
                <a:gd name="connsiteX1" fmla="*/ 8930 w 285750"/>
                <a:gd name="connsiteY1" fmla="*/ 35402 h 276225"/>
                <a:gd name="connsiteX2" fmla="*/ 63916 w 285750"/>
                <a:gd name="connsiteY2" fmla="*/ 19167 h 276225"/>
                <a:gd name="connsiteX3" fmla="*/ 174174 w 285750"/>
                <a:gd name="connsiteY3" fmla="*/ 20062 h 276225"/>
                <a:gd name="connsiteX4" fmla="*/ 257427 w 285750"/>
                <a:gd name="connsiteY4" fmla="*/ 87780 h 276225"/>
                <a:gd name="connsiteX5" fmla="*/ 285407 w 285750"/>
                <a:gd name="connsiteY5" fmla="*/ 178056 h 276225"/>
                <a:gd name="connsiteX6" fmla="*/ 249641 w 285750"/>
                <a:gd name="connsiteY6" fmla="*/ 268254 h 276225"/>
                <a:gd name="connsiteX7" fmla="*/ 124918 w 285750"/>
                <a:gd name="connsiteY7" fmla="*/ 151828 h 276225"/>
                <a:gd name="connsiteX8" fmla="*/ 247307 w 285750"/>
                <a:gd name="connsiteY8" fmla="*/ 167664 h 276225"/>
                <a:gd name="connsiteX9" fmla="*/ 159302 w 285750"/>
                <a:gd name="connsiteY9" fmla="*/ 42526 h 276225"/>
                <a:gd name="connsiteX10" fmla="*/ 104432 w 285750"/>
                <a:gd name="connsiteY10" fmla="*/ 51736 h 276225"/>
                <a:gd name="connsiteX11" fmla="*/ 146375 w 285750"/>
                <a:gd name="connsiteY11" fmla="*/ 93344 h 276225"/>
                <a:gd name="connsiteX12" fmla="*/ 203466 w 285750"/>
                <a:gd name="connsiteY12" fmla="*/ 195538 h 276225"/>
                <a:gd name="connsiteX13" fmla="*/ 222106 w 285750"/>
                <a:gd name="connsiteY13" fmla="*/ 220629 h 276225"/>
                <a:gd name="connsiteX14" fmla="*/ 247307 w 285750"/>
                <a:gd name="connsiteY14" fmla="*/ 16766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85750" h="276225">
                  <a:moveTo>
                    <a:pt x="124918" y="151828"/>
                  </a:moveTo>
                  <a:lnTo>
                    <a:pt x="8930" y="35402"/>
                  </a:lnTo>
                  <a:lnTo>
                    <a:pt x="63916" y="19167"/>
                  </a:lnTo>
                  <a:cubicBezTo>
                    <a:pt x="110854" y="5308"/>
                    <a:pt x="126990" y="5438"/>
                    <a:pt x="174174" y="20062"/>
                  </a:cubicBezTo>
                  <a:cubicBezTo>
                    <a:pt x="219283" y="34043"/>
                    <a:pt x="234593" y="46495"/>
                    <a:pt x="257427" y="87780"/>
                  </a:cubicBezTo>
                  <a:cubicBezTo>
                    <a:pt x="272817" y="115603"/>
                    <a:pt x="285407" y="156227"/>
                    <a:pt x="285407" y="178056"/>
                  </a:cubicBezTo>
                  <a:cubicBezTo>
                    <a:pt x="285407" y="218300"/>
                    <a:pt x="265600" y="268254"/>
                    <a:pt x="249641" y="268254"/>
                  </a:cubicBezTo>
                  <a:cubicBezTo>
                    <a:pt x="244838" y="268254"/>
                    <a:pt x="188712" y="215862"/>
                    <a:pt x="124918" y="151828"/>
                  </a:cubicBezTo>
                  <a:close/>
                  <a:moveTo>
                    <a:pt x="247307" y="167664"/>
                  </a:moveTo>
                  <a:cubicBezTo>
                    <a:pt x="247307" y="108487"/>
                    <a:pt x="216108" y="64123"/>
                    <a:pt x="159302" y="42526"/>
                  </a:cubicBezTo>
                  <a:cubicBezTo>
                    <a:pt x="113943" y="25280"/>
                    <a:pt x="104432" y="26877"/>
                    <a:pt x="104432" y="51736"/>
                  </a:cubicBezTo>
                  <a:cubicBezTo>
                    <a:pt x="104432" y="64734"/>
                    <a:pt x="121143" y="81312"/>
                    <a:pt x="146375" y="93344"/>
                  </a:cubicBezTo>
                  <a:cubicBezTo>
                    <a:pt x="191474" y="114851"/>
                    <a:pt x="214015" y="155199"/>
                    <a:pt x="203466" y="195538"/>
                  </a:cubicBezTo>
                  <a:cubicBezTo>
                    <a:pt x="198320" y="215219"/>
                    <a:pt x="202339" y="220629"/>
                    <a:pt x="222106" y="220629"/>
                  </a:cubicBezTo>
                  <a:cubicBezTo>
                    <a:pt x="243993" y="220629"/>
                    <a:pt x="247307" y="213664"/>
                    <a:pt x="247307" y="167664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99" name="Полилиния: фигура 98"/>
            <p:cNvSpPr/>
            <p:nvPr/>
          </p:nvSpPr>
          <p:spPr>
            <a:xfrm>
              <a:off x="-3598128" y="4958034"/>
              <a:ext cx="666750" cy="19050"/>
            </a:xfrm>
            <a:custGeom>
              <a:avLst/>
              <a:gdLst>
                <a:gd name="connsiteX0" fmla="*/ 71114 w 666750"/>
                <a:gd name="connsiteY0" fmla="*/ 10350 h 19050"/>
                <a:gd name="connsiteX1" fmla="*/ 600942 w 666750"/>
                <a:gd name="connsiteY1" fmla="*/ 10350 h 19050"/>
                <a:gd name="connsiteX2" fmla="*/ 336028 w 666750"/>
                <a:gd name="connsiteY2" fmla="*/ 13794 h 19050"/>
                <a:gd name="connsiteX3" fmla="*/ 71114 w 666750"/>
                <a:gd name="connsiteY3" fmla="*/ 103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0" h="19050">
                  <a:moveTo>
                    <a:pt x="71114" y="10350"/>
                  </a:moveTo>
                  <a:cubicBezTo>
                    <a:pt x="216817" y="8456"/>
                    <a:pt x="455240" y="8456"/>
                    <a:pt x="600942" y="10350"/>
                  </a:cubicBezTo>
                  <a:cubicBezTo>
                    <a:pt x="746645" y="12244"/>
                    <a:pt x="627434" y="13794"/>
                    <a:pt x="336028" y="13794"/>
                  </a:cubicBezTo>
                  <a:cubicBezTo>
                    <a:pt x="44623" y="13794"/>
                    <a:pt x="-74588" y="12244"/>
                    <a:pt x="71114" y="10350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0" name="Полилиния: фигура 99"/>
            <p:cNvSpPr/>
            <p:nvPr/>
          </p:nvSpPr>
          <p:spPr>
            <a:xfrm>
              <a:off x="-3598128" y="4946128"/>
              <a:ext cx="666750" cy="19050"/>
            </a:xfrm>
            <a:custGeom>
              <a:avLst/>
              <a:gdLst>
                <a:gd name="connsiteX0" fmla="*/ 71114 w 666750"/>
                <a:gd name="connsiteY0" fmla="*/ 10350 h 19050"/>
                <a:gd name="connsiteX1" fmla="*/ 600942 w 666750"/>
                <a:gd name="connsiteY1" fmla="*/ 10350 h 19050"/>
                <a:gd name="connsiteX2" fmla="*/ 336028 w 666750"/>
                <a:gd name="connsiteY2" fmla="*/ 13794 h 19050"/>
                <a:gd name="connsiteX3" fmla="*/ 71114 w 666750"/>
                <a:gd name="connsiteY3" fmla="*/ 10350 h 19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6750" h="19050">
                  <a:moveTo>
                    <a:pt x="71114" y="10350"/>
                  </a:moveTo>
                  <a:cubicBezTo>
                    <a:pt x="216817" y="8456"/>
                    <a:pt x="455240" y="8456"/>
                    <a:pt x="600942" y="10350"/>
                  </a:cubicBezTo>
                  <a:cubicBezTo>
                    <a:pt x="746645" y="12244"/>
                    <a:pt x="627434" y="13794"/>
                    <a:pt x="336028" y="13794"/>
                  </a:cubicBezTo>
                  <a:cubicBezTo>
                    <a:pt x="44623" y="13794"/>
                    <a:pt x="-74588" y="12244"/>
                    <a:pt x="71114" y="10350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1" name="Полилиния: фигура 100"/>
            <p:cNvSpPr/>
            <p:nvPr/>
          </p:nvSpPr>
          <p:spPr>
            <a:xfrm>
              <a:off x="-3080530" y="5170779"/>
              <a:ext cx="276225" cy="276225"/>
            </a:xfrm>
            <a:custGeom>
              <a:avLst/>
              <a:gdLst>
                <a:gd name="connsiteX0" fmla="*/ 113295 w 276225"/>
                <a:gd name="connsiteY0" fmla="*/ 262030 h 276225"/>
                <a:gd name="connsiteX1" fmla="*/ 8930 w 276225"/>
                <a:gd name="connsiteY1" fmla="*/ 114333 h 276225"/>
                <a:gd name="connsiteX2" fmla="*/ 43806 w 276225"/>
                <a:gd name="connsiteY2" fmla="*/ 8930 h 276225"/>
                <a:gd name="connsiteX3" fmla="*/ 168434 w 276225"/>
                <a:gd name="connsiteY3" fmla="*/ 126758 h 276225"/>
                <a:gd name="connsiteX4" fmla="*/ 263242 w 276225"/>
                <a:gd name="connsiteY4" fmla="*/ 256670 h 276225"/>
                <a:gd name="connsiteX5" fmla="*/ 113295 w 276225"/>
                <a:gd name="connsiteY5" fmla="*/ 26203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6225" h="276225">
                  <a:moveTo>
                    <a:pt x="113295" y="262030"/>
                  </a:moveTo>
                  <a:cubicBezTo>
                    <a:pt x="53246" y="233765"/>
                    <a:pt x="8930" y="171050"/>
                    <a:pt x="8930" y="114333"/>
                  </a:cubicBezTo>
                  <a:cubicBezTo>
                    <a:pt x="8930" y="70642"/>
                    <a:pt x="29349" y="8930"/>
                    <a:pt x="43806" y="8930"/>
                  </a:cubicBezTo>
                  <a:cubicBezTo>
                    <a:pt x="47790" y="8930"/>
                    <a:pt x="103872" y="61953"/>
                    <a:pt x="168434" y="126758"/>
                  </a:cubicBezTo>
                  <a:cubicBezTo>
                    <a:pt x="273616" y="232336"/>
                    <a:pt x="283474" y="245842"/>
                    <a:pt x="263242" y="256670"/>
                  </a:cubicBezTo>
                  <a:cubicBezTo>
                    <a:pt x="217081" y="281374"/>
                    <a:pt x="158817" y="283457"/>
                    <a:pt x="113295" y="262030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2" name="Полилиния: фигура 101"/>
            <p:cNvSpPr/>
            <p:nvPr/>
          </p:nvSpPr>
          <p:spPr>
            <a:xfrm>
              <a:off x="-3009092" y="5104681"/>
              <a:ext cx="276225" cy="276225"/>
            </a:xfrm>
            <a:custGeom>
              <a:avLst/>
              <a:gdLst>
                <a:gd name="connsiteX0" fmla="*/ 210525 w 276225"/>
                <a:gd name="connsiteY0" fmla="*/ 244502 h 276225"/>
                <a:gd name="connsiteX1" fmla="*/ 184728 w 276225"/>
                <a:gd name="connsiteY1" fmla="*/ 203019 h 276225"/>
                <a:gd name="connsiteX2" fmla="*/ 176504 w 276225"/>
                <a:gd name="connsiteY2" fmla="*/ 197066 h 276225"/>
                <a:gd name="connsiteX3" fmla="*/ 8930 w 276225"/>
                <a:gd name="connsiteY3" fmla="*/ 35006 h 276225"/>
                <a:gd name="connsiteX4" fmla="*/ 58400 w 276225"/>
                <a:gd name="connsiteY4" fmla="*/ 16349 h 276225"/>
                <a:gd name="connsiteX5" fmla="*/ 241420 w 276225"/>
                <a:gd name="connsiteY5" fmla="*/ 65671 h 276225"/>
                <a:gd name="connsiteX6" fmla="*/ 270867 w 276225"/>
                <a:gd name="connsiteY6" fmla="*/ 175685 h 276225"/>
                <a:gd name="connsiteX7" fmla="*/ 210525 w 276225"/>
                <a:gd name="connsiteY7" fmla="*/ 244502 h 276225"/>
                <a:gd name="connsiteX8" fmla="*/ 247054 w 276225"/>
                <a:gd name="connsiteY8" fmla="*/ 178604 h 276225"/>
                <a:gd name="connsiteX9" fmla="*/ 168373 w 276225"/>
                <a:gd name="connsiteY9" fmla="*/ 51845 h 276225"/>
                <a:gd name="connsiteX10" fmla="*/ 87716 w 276225"/>
                <a:gd name="connsiteY10" fmla="*/ 45919 h 276225"/>
                <a:gd name="connsiteX11" fmla="*/ 124725 w 276225"/>
                <a:gd name="connsiteY11" fmla="*/ 82870 h 276225"/>
                <a:gd name="connsiteX12" fmla="*/ 199052 w 276225"/>
                <a:gd name="connsiteY12" fmla="*/ 179207 h 276225"/>
                <a:gd name="connsiteX13" fmla="*/ 223242 w 276225"/>
                <a:gd name="connsiteY13" fmla="*/ 217902 h 276225"/>
                <a:gd name="connsiteX14" fmla="*/ 247054 w 276225"/>
                <a:gd name="connsiteY14" fmla="*/ 178604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76225" h="276225">
                  <a:moveTo>
                    <a:pt x="210525" y="244502"/>
                  </a:moveTo>
                  <a:cubicBezTo>
                    <a:pt x="194799" y="226598"/>
                    <a:pt x="183190" y="207930"/>
                    <a:pt x="184728" y="203019"/>
                  </a:cubicBezTo>
                  <a:cubicBezTo>
                    <a:pt x="186266" y="198108"/>
                    <a:pt x="182565" y="195429"/>
                    <a:pt x="176504" y="197066"/>
                  </a:cubicBezTo>
                  <a:cubicBezTo>
                    <a:pt x="167241" y="199568"/>
                    <a:pt x="8930" y="46466"/>
                    <a:pt x="8930" y="35006"/>
                  </a:cubicBezTo>
                  <a:cubicBezTo>
                    <a:pt x="8930" y="32897"/>
                    <a:pt x="31191" y="24502"/>
                    <a:pt x="58400" y="16349"/>
                  </a:cubicBezTo>
                  <a:cubicBezTo>
                    <a:pt x="124189" y="-3361"/>
                    <a:pt x="200678" y="17254"/>
                    <a:pt x="241420" y="65671"/>
                  </a:cubicBezTo>
                  <a:cubicBezTo>
                    <a:pt x="265928" y="94795"/>
                    <a:pt x="270867" y="113253"/>
                    <a:pt x="270867" y="175685"/>
                  </a:cubicBezTo>
                  <a:cubicBezTo>
                    <a:pt x="270867" y="270067"/>
                    <a:pt x="251937" y="291655"/>
                    <a:pt x="210525" y="244502"/>
                  </a:cubicBezTo>
                  <a:close/>
                  <a:moveTo>
                    <a:pt x="247054" y="178604"/>
                  </a:moveTo>
                  <a:cubicBezTo>
                    <a:pt x="247054" y="118662"/>
                    <a:pt x="222297" y="78776"/>
                    <a:pt x="168373" y="51845"/>
                  </a:cubicBezTo>
                  <a:cubicBezTo>
                    <a:pt x="109685" y="22535"/>
                    <a:pt x="97046" y="21606"/>
                    <a:pt x="87716" y="45919"/>
                  </a:cubicBezTo>
                  <a:cubicBezTo>
                    <a:pt x="82642" y="59141"/>
                    <a:pt x="93227" y="69708"/>
                    <a:pt x="124725" y="82870"/>
                  </a:cubicBezTo>
                  <a:cubicBezTo>
                    <a:pt x="180038" y="105980"/>
                    <a:pt x="198570" y="130002"/>
                    <a:pt x="199052" y="179207"/>
                  </a:cubicBezTo>
                  <a:cubicBezTo>
                    <a:pt x="199347" y="209838"/>
                    <a:pt x="204392" y="217902"/>
                    <a:pt x="223242" y="217902"/>
                  </a:cubicBezTo>
                  <a:cubicBezTo>
                    <a:pt x="242245" y="217902"/>
                    <a:pt x="247054" y="209965"/>
                    <a:pt x="247054" y="178604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3" name="Полилиния: фигура 102"/>
            <p:cNvSpPr/>
            <p:nvPr/>
          </p:nvSpPr>
          <p:spPr>
            <a:xfrm>
              <a:off x="-3009092" y="5687951"/>
              <a:ext cx="276225" cy="266700"/>
            </a:xfrm>
            <a:custGeom>
              <a:avLst/>
              <a:gdLst>
                <a:gd name="connsiteX0" fmla="*/ 124341 w 276225"/>
                <a:gd name="connsiteY0" fmla="*/ 160818 h 266700"/>
                <a:gd name="connsiteX1" fmla="*/ 8930 w 276225"/>
                <a:gd name="connsiteY1" fmla="*/ 36714 h 266700"/>
                <a:gd name="connsiteX2" fmla="*/ 148517 w 276225"/>
                <a:gd name="connsiteY2" fmla="*/ 10965 h 266700"/>
                <a:gd name="connsiteX3" fmla="*/ 231685 w 276225"/>
                <a:gd name="connsiteY3" fmla="*/ 60762 h 266700"/>
                <a:gd name="connsiteX4" fmla="*/ 270867 w 276225"/>
                <a:gd name="connsiteY4" fmla="*/ 176575 h 266700"/>
                <a:gd name="connsiteX5" fmla="*/ 124341 w 276225"/>
                <a:gd name="connsiteY5" fmla="*/ 160818 h 266700"/>
                <a:gd name="connsiteX6" fmla="*/ 247054 w 276225"/>
                <a:gd name="connsiteY6" fmla="*/ 181728 h 266700"/>
                <a:gd name="connsiteX7" fmla="*/ 117380 w 276225"/>
                <a:gd name="connsiteY7" fmla="*/ 39445 h 266700"/>
                <a:gd name="connsiteX8" fmla="*/ 140018 w 276225"/>
                <a:gd name="connsiteY8" fmla="*/ 90892 h 266700"/>
                <a:gd name="connsiteX9" fmla="*/ 205367 w 276225"/>
                <a:gd name="connsiteY9" fmla="*/ 182345 h 266700"/>
                <a:gd name="connsiteX10" fmla="*/ 229898 w 276225"/>
                <a:gd name="connsiteY10" fmla="*/ 218039 h 266700"/>
                <a:gd name="connsiteX11" fmla="*/ 247054 w 276225"/>
                <a:gd name="connsiteY11" fmla="*/ 181728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76225" h="266700">
                  <a:moveTo>
                    <a:pt x="124341" y="160818"/>
                  </a:moveTo>
                  <a:cubicBezTo>
                    <a:pt x="60865" y="97103"/>
                    <a:pt x="8930" y="41256"/>
                    <a:pt x="8930" y="36714"/>
                  </a:cubicBezTo>
                  <a:cubicBezTo>
                    <a:pt x="8930" y="20599"/>
                    <a:pt x="105204" y="2840"/>
                    <a:pt x="148517" y="10965"/>
                  </a:cubicBezTo>
                  <a:cubicBezTo>
                    <a:pt x="176300" y="16178"/>
                    <a:pt x="206937" y="34521"/>
                    <a:pt x="231685" y="60762"/>
                  </a:cubicBezTo>
                  <a:cubicBezTo>
                    <a:pt x="267363" y="98591"/>
                    <a:pt x="270867" y="108950"/>
                    <a:pt x="270867" y="176575"/>
                  </a:cubicBezTo>
                  <a:cubicBezTo>
                    <a:pt x="270867" y="295825"/>
                    <a:pt x="257398" y="294376"/>
                    <a:pt x="124341" y="160818"/>
                  </a:cubicBezTo>
                  <a:close/>
                  <a:moveTo>
                    <a:pt x="247054" y="181728"/>
                  </a:moveTo>
                  <a:cubicBezTo>
                    <a:pt x="247054" y="108379"/>
                    <a:pt x="184230" y="39445"/>
                    <a:pt x="117380" y="39445"/>
                  </a:cubicBezTo>
                  <a:cubicBezTo>
                    <a:pt x="64502" y="39445"/>
                    <a:pt x="80962" y="76852"/>
                    <a:pt x="140018" y="90892"/>
                  </a:cubicBezTo>
                  <a:cubicBezTo>
                    <a:pt x="171874" y="98464"/>
                    <a:pt x="217632" y="162501"/>
                    <a:pt x="205367" y="182345"/>
                  </a:cubicBezTo>
                  <a:cubicBezTo>
                    <a:pt x="195415" y="198449"/>
                    <a:pt x="208878" y="218039"/>
                    <a:pt x="229898" y="218039"/>
                  </a:cubicBezTo>
                  <a:cubicBezTo>
                    <a:pt x="241086" y="218039"/>
                    <a:pt x="247054" y="205406"/>
                    <a:pt x="247054" y="181728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4" name="Полилиния: фигура 103"/>
            <p:cNvSpPr/>
            <p:nvPr/>
          </p:nvSpPr>
          <p:spPr>
            <a:xfrm>
              <a:off x="-3080714" y="5743562"/>
              <a:ext cx="276225" cy="295275"/>
            </a:xfrm>
            <a:custGeom>
              <a:avLst/>
              <a:gdLst>
                <a:gd name="connsiteX0" fmla="*/ 102942 w 276225"/>
                <a:gd name="connsiteY0" fmla="*/ 267078 h 295275"/>
                <a:gd name="connsiteX1" fmla="*/ 26947 w 276225"/>
                <a:gd name="connsiteY1" fmla="*/ 43416 h 295275"/>
                <a:gd name="connsiteX2" fmla="*/ 44781 w 276225"/>
                <a:gd name="connsiteY2" fmla="*/ 8930 h 295275"/>
                <a:gd name="connsiteX3" fmla="*/ 162947 w 276225"/>
                <a:gd name="connsiteY3" fmla="*/ 129853 h 295275"/>
                <a:gd name="connsiteX4" fmla="*/ 256707 w 276225"/>
                <a:gd name="connsiteY4" fmla="*/ 267870 h 295275"/>
                <a:gd name="connsiteX5" fmla="*/ 102942 w 276225"/>
                <a:gd name="connsiteY5" fmla="*/ 267079 h 29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76225" h="295275">
                  <a:moveTo>
                    <a:pt x="102942" y="267078"/>
                  </a:moveTo>
                  <a:cubicBezTo>
                    <a:pt x="16939" y="214933"/>
                    <a:pt x="-14261" y="123106"/>
                    <a:pt x="26947" y="43416"/>
                  </a:cubicBezTo>
                  <a:lnTo>
                    <a:pt x="44781" y="8930"/>
                  </a:lnTo>
                  <a:lnTo>
                    <a:pt x="162947" y="129853"/>
                  </a:lnTo>
                  <a:cubicBezTo>
                    <a:pt x="276773" y="246333"/>
                    <a:pt x="280217" y="251403"/>
                    <a:pt x="256707" y="267870"/>
                  </a:cubicBezTo>
                  <a:cubicBezTo>
                    <a:pt x="215794" y="296527"/>
                    <a:pt x="150961" y="296192"/>
                    <a:pt x="102942" y="267079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5" name="Полилиния: фигура 104"/>
            <p:cNvSpPr/>
            <p:nvPr/>
          </p:nvSpPr>
          <p:spPr>
            <a:xfrm>
              <a:off x="-3081506" y="6349386"/>
              <a:ext cx="285750" cy="257175"/>
            </a:xfrm>
            <a:custGeom>
              <a:avLst/>
              <a:gdLst>
                <a:gd name="connsiteX0" fmla="*/ 80701 w 285750"/>
                <a:gd name="connsiteY0" fmla="*/ 232583 h 257175"/>
                <a:gd name="connsiteX1" fmla="*/ 28675 w 285750"/>
                <a:gd name="connsiteY1" fmla="*/ 23262 h 257175"/>
                <a:gd name="connsiteX2" fmla="*/ 167421 w 285750"/>
                <a:gd name="connsiteY2" fmla="*/ 116023 h 257175"/>
                <a:gd name="connsiteX3" fmla="*/ 278981 w 285750"/>
                <a:gd name="connsiteY3" fmla="*/ 243997 h 257175"/>
                <a:gd name="connsiteX4" fmla="*/ 190837 w 285750"/>
                <a:gd name="connsiteY4" fmla="*/ 256043 h 257175"/>
                <a:gd name="connsiteX5" fmla="*/ 80701 w 285750"/>
                <a:gd name="connsiteY5" fmla="*/ 232583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85750" h="257175">
                  <a:moveTo>
                    <a:pt x="80701" y="232583"/>
                  </a:moveTo>
                  <a:cubicBezTo>
                    <a:pt x="11121" y="170599"/>
                    <a:pt x="-11310" y="80349"/>
                    <a:pt x="28675" y="23262"/>
                  </a:cubicBezTo>
                  <a:cubicBezTo>
                    <a:pt x="47383" y="-3447"/>
                    <a:pt x="47838" y="-3143"/>
                    <a:pt x="167421" y="116023"/>
                  </a:cubicBezTo>
                  <a:cubicBezTo>
                    <a:pt x="233408" y="181780"/>
                    <a:pt x="283610" y="239369"/>
                    <a:pt x="278981" y="243997"/>
                  </a:cubicBezTo>
                  <a:cubicBezTo>
                    <a:pt x="274352" y="248626"/>
                    <a:pt x="234688" y="254046"/>
                    <a:pt x="190837" y="256043"/>
                  </a:cubicBezTo>
                  <a:cubicBezTo>
                    <a:pt x="121776" y="259186"/>
                    <a:pt x="107041" y="256048"/>
                    <a:pt x="80701" y="232583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6" name="Полилиния: фигура 105"/>
            <p:cNvSpPr/>
            <p:nvPr/>
          </p:nvSpPr>
          <p:spPr>
            <a:xfrm>
              <a:off x="-2997318" y="6265288"/>
              <a:ext cx="266700" cy="276225"/>
            </a:xfrm>
            <a:custGeom>
              <a:avLst/>
              <a:gdLst>
                <a:gd name="connsiteX0" fmla="*/ 112956 w 266700"/>
                <a:gd name="connsiteY0" fmla="*/ 164864 h 276225"/>
                <a:gd name="connsiteX1" fmla="*/ 23331 w 266700"/>
                <a:gd name="connsiteY1" fmla="*/ 28531 h 276225"/>
                <a:gd name="connsiteX2" fmla="*/ 234343 w 266700"/>
                <a:gd name="connsiteY2" fmla="*/ 79915 h 276225"/>
                <a:gd name="connsiteX3" fmla="*/ 244210 w 266700"/>
                <a:gd name="connsiteY3" fmla="*/ 262915 h 276225"/>
                <a:gd name="connsiteX4" fmla="*/ 112956 w 266700"/>
                <a:gd name="connsiteY4" fmla="*/ 164864 h 276225"/>
                <a:gd name="connsiteX5" fmla="*/ 232868 w 266700"/>
                <a:gd name="connsiteY5" fmla="*/ 187090 h 276225"/>
                <a:gd name="connsiteX6" fmla="*/ 84146 w 266700"/>
                <a:gd name="connsiteY6" fmla="*/ 50822 h 276225"/>
                <a:gd name="connsiteX7" fmla="*/ 90749 w 266700"/>
                <a:gd name="connsiteY7" fmla="*/ 82118 h 276225"/>
                <a:gd name="connsiteX8" fmla="*/ 139863 w 266700"/>
                <a:gd name="connsiteY8" fmla="*/ 105046 h 276225"/>
                <a:gd name="connsiteX9" fmla="*/ 191441 w 266700"/>
                <a:gd name="connsiteY9" fmla="*/ 195701 h 276225"/>
                <a:gd name="connsiteX10" fmla="*/ 193645 w 266700"/>
                <a:gd name="connsiteY10" fmla="*/ 224167 h 276225"/>
                <a:gd name="connsiteX11" fmla="*/ 232868 w 266700"/>
                <a:gd name="connsiteY11" fmla="*/ 187090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66700" h="276225">
                  <a:moveTo>
                    <a:pt x="112956" y="164864"/>
                  </a:moveTo>
                  <a:cubicBezTo>
                    <a:pt x="-3017" y="47670"/>
                    <a:pt x="-3325" y="47202"/>
                    <a:pt x="23331" y="28531"/>
                  </a:cubicBezTo>
                  <a:cubicBezTo>
                    <a:pt x="81585" y="-12271"/>
                    <a:pt x="186973" y="13392"/>
                    <a:pt x="234343" y="79915"/>
                  </a:cubicBezTo>
                  <a:cubicBezTo>
                    <a:pt x="262886" y="120001"/>
                    <a:pt x="268848" y="230559"/>
                    <a:pt x="244210" y="262915"/>
                  </a:cubicBezTo>
                  <a:cubicBezTo>
                    <a:pt x="231098" y="280138"/>
                    <a:pt x="215492" y="268479"/>
                    <a:pt x="112956" y="164864"/>
                  </a:cubicBezTo>
                  <a:close/>
                  <a:moveTo>
                    <a:pt x="232868" y="187090"/>
                  </a:moveTo>
                  <a:cubicBezTo>
                    <a:pt x="239694" y="107802"/>
                    <a:pt x="149675" y="25322"/>
                    <a:pt x="84146" y="50822"/>
                  </a:cubicBezTo>
                  <a:cubicBezTo>
                    <a:pt x="64355" y="58523"/>
                    <a:pt x="64882" y="61018"/>
                    <a:pt x="90749" y="82118"/>
                  </a:cubicBezTo>
                  <a:cubicBezTo>
                    <a:pt x="106208" y="94729"/>
                    <a:pt x="128309" y="105046"/>
                    <a:pt x="139863" y="105046"/>
                  </a:cubicBezTo>
                  <a:cubicBezTo>
                    <a:pt x="163116" y="105046"/>
                    <a:pt x="200807" y="171292"/>
                    <a:pt x="191441" y="195701"/>
                  </a:cubicBezTo>
                  <a:cubicBezTo>
                    <a:pt x="188199" y="204150"/>
                    <a:pt x="189190" y="216959"/>
                    <a:pt x="193645" y="224167"/>
                  </a:cubicBezTo>
                  <a:cubicBezTo>
                    <a:pt x="208542" y="248271"/>
                    <a:pt x="229291" y="228659"/>
                    <a:pt x="232868" y="187090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7" name="Полилиния: фигура 106"/>
            <p:cNvSpPr/>
            <p:nvPr/>
          </p:nvSpPr>
          <p:spPr>
            <a:xfrm>
              <a:off x="-3744613" y="6267980"/>
              <a:ext cx="285750" cy="276225"/>
            </a:xfrm>
            <a:custGeom>
              <a:avLst/>
              <a:gdLst>
                <a:gd name="connsiteX0" fmla="*/ 128609 w 285750"/>
                <a:gd name="connsiteY0" fmla="*/ 162245 h 276225"/>
                <a:gd name="connsiteX1" fmla="*/ 8930 w 285750"/>
                <a:gd name="connsiteY1" fmla="*/ 43814 h 276225"/>
                <a:gd name="connsiteX2" fmla="*/ 39012 w 285750"/>
                <a:gd name="connsiteY2" fmla="*/ 24103 h 276225"/>
                <a:gd name="connsiteX3" fmla="*/ 211611 w 285750"/>
                <a:gd name="connsiteY3" fmla="*/ 37924 h 276225"/>
                <a:gd name="connsiteX4" fmla="*/ 264825 w 285750"/>
                <a:gd name="connsiteY4" fmla="*/ 257066 h 276225"/>
                <a:gd name="connsiteX5" fmla="*/ 128609 w 285750"/>
                <a:gd name="connsiteY5" fmla="*/ 162245 h 276225"/>
                <a:gd name="connsiteX6" fmla="*/ 244388 w 285750"/>
                <a:gd name="connsiteY6" fmla="*/ 174332 h 276225"/>
                <a:gd name="connsiteX7" fmla="*/ 143183 w 285750"/>
                <a:gd name="connsiteY7" fmla="*/ 47990 h 276225"/>
                <a:gd name="connsiteX8" fmla="*/ 101513 w 285750"/>
                <a:gd name="connsiteY8" fmla="*/ 63985 h 276225"/>
                <a:gd name="connsiteX9" fmla="*/ 142767 w 285750"/>
                <a:gd name="connsiteY9" fmla="*/ 95537 h 276225"/>
                <a:gd name="connsiteX10" fmla="*/ 190939 w 285750"/>
                <a:gd name="connsiteY10" fmla="*/ 114469 h 276225"/>
                <a:gd name="connsiteX11" fmla="*/ 207983 w 285750"/>
                <a:gd name="connsiteY11" fmla="*/ 224393 h 276225"/>
                <a:gd name="connsiteX12" fmla="*/ 226528 w 285750"/>
                <a:gd name="connsiteY12" fmla="*/ 233322 h 276225"/>
                <a:gd name="connsiteX13" fmla="*/ 244388 w 285750"/>
                <a:gd name="connsiteY13" fmla="*/ 174332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85750" h="276225">
                  <a:moveTo>
                    <a:pt x="128609" y="162245"/>
                  </a:moveTo>
                  <a:lnTo>
                    <a:pt x="8930" y="43814"/>
                  </a:lnTo>
                  <a:lnTo>
                    <a:pt x="39012" y="24103"/>
                  </a:lnTo>
                  <a:cubicBezTo>
                    <a:pt x="77524" y="-1131"/>
                    <a:pt x="169291" y="6218"/>
                    <a:pt x="211611" y="37924"/>
                  </a:cubicBezTo>
                  <a:cubicBezTo>
                    <a:pt x="277520" y="87303"/>
                    <a:pt x="304864" y="199905"/>
                    <a:pt x="264825" y="257066"/>
                  </a:cubicBezTo>
                  <a:cubicBezTo>
                    <a:pt x="249115" y="279497"/>
                    <a:pt x="242306" y="274757"/>
                    <a:pt x="128609" y="162245"/>
                  </a:cubicBezTo>
                  <a:close/>
                  <a:moveTo>
                    <a:pt x="244388" y="174332"/>
                  </a:moveTo>
                  <a:cubicBezTo>
                    <a:pt x="244388" y="104020"/>
                    <a:pt x="209466" y="60425"/>
                    <a:pt x="143183" y="47990"/>
                  </a:cubicBezTo>
                  <a:cubicBezTo>
                    <a:pt x="106845" y="41173"/>
                    <a:pt x="101513" y="43220"/>
                    <a:pt x="101513" y="63985"/>
                  </a:cubicBezTo>
                  <a:cubicBezTo>
                    <a:pt x="101513" y="81726"/>
                    <a:pt x="112030" y="89770"/>
                    <a:pt x="142767" y="95537"/>
                  </a:cubicBezTo>
                  <a:cubicBezTo>
                    <a:pt x="165457" y="99793"/>
                    <a:pt x="187134" y="108313"/>
                    <a:pt x="190939" y="114469"/>
                  </a:cubicBezTo>
                  <a:cubicBezTo>
                    <a:pt x="196566" y="123573"/>
                    <a:pt x="203844" y="170512"/>
                    <a:pt x="207983" y="224393"/>
                  </a:cubicBezTo>
                  <a:cubicBezTo>
                    <a:pt x="208364" y="229304"/>
                    <a:pt x="216706" y="233322"/>
                    <a:pt x="226528" y="233322"/>
                  </a:cubicBezTo>
                  <a:cubicBezTo>
                    <a:pt x="240000" y="233322"/>
                    <a:pt x="244388" y="218830"/>
                    <a:pt x="244388" y="174332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8" name="Полилиния: фигура 107"/>
            <p:cNvSpPr/>
            <p:nvPr/>
          </p:nvSpPr>
          <p:spPr>
            <a:xfrm>
              <a:off x="-3805327" y="6338473"/>
              <a:ext cx="276225" cy="276225"/>
            </a:xfrm>
            <a:custGeom>
              <a:avLst/>
              <a:gdLst>
                <a:gd name="connsiteX0" fmla="*/ 62634 w 276225"/>
                <a:gd name="connsiteY0" fmla="*/ 232485 h 276225"/>
                <a:gd name="connsiteX1" fmla="*/ 15942 w 276225"/>
                <a:gd name="connsiteY1" fmla="*/ 55978 h 276225"/>
                <a:gd name="connsiteX2" fmla="*/ 55070 w 276225"/>
                <a:gd name="connsiteY2" fmla="*/ 24915 h 276225"/>
                <a:gd name="connsiteX3" fmla="*/ 65046 w 276225"/>
                <a:gd name="connsiteY3" fmla="*/ 43766 h 276225"/>
                <a:gd name="connsiteX4" fmla="*/ 177109 w 276225"/>
                <a:gd name="connsiteY4" fmla="*/ 163105 h 276225"/>
                <a:gd name="connsiteX5" fmla="*/ 183869 w 276225"/>
                <a:gd name="connsiteY5" fmla="*/ 171759 h 276225"/>
                <a:gd name="connsiteX6" fmla="*/ 236373 w 276225"/>
                <a:gd name="connsiteY6" fmla="*/ 206170 h 276225"/>
                <a:gd name="connsiteX7" fmla="*/ 178852 w 276225"/>
                <a:gd name="connsiteY7" fmla="*/ 269985 h 276225"/>
                <a:gd name="connsiteX8" fmla="*/ 62634 w 276225"/>
                <a:gd name="connsiteY8" fmla="*/ 232485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76225" h="276225">
                  <a:moveTo>
                    <a:pt x="62634" y="232485"/>
                  </a:moveTo>
                  <a:cubicBezTo>
                    <a:pt x="15061" y="190367"/>
                    <a:pt x="-2086" y="125549"/>
                    <a:pt x="15942" y="55978"/>
                  </a:cubicBezTo>
                  <a:cubicBezTo>
                    <a:pt x="26770" y="14190"/>
                    <a:pt x="55070" y="-8277"/>
                    <a:pt x="55070" y="24915"/>
                  </a:cubicBezTo>
                  <a:cubicBezTo>
                    <a:pt x="55070" y="35284"/>
                    <a:pt x="59560" y="43766"/>
                    <a:pt x="65046" y="43766"/>
                  </a:cubicBezTo>
                  <a:cubicBezTo>
                    <a:pt x="80619" y="43766"/>
                    <a:pt x="180445" y="150073"/>
                    <a:pt x="177109" y="163105"/>
                  </a:cubicBezTo>
                  <a:cubicBezTo>
                    <a:pt x="175473" y="169502"/>
                    <a:pt x="178514" y="173396"/>
                    <a:pt x="183869" y="171759"/>
                  </a:cubicBezTo>
                  <a:cubicBezTo>
                    <a:pt x="189223" y="170121"/>
                    <a:pt x="212850" y="185607"/>
                    <a:pt x="236373" y="206170"/>
                  </a:cubicBezTo>
                  <a:cubicBezTo>
                    <a:pt x="291381" y="254259"/>
                    <a:pt x="277206" y="269985"/>
                    <a:pt x="178852" y="269985"/>
                  </a:cubicBezTo>
                  <a:cubicBezTo>
                    <a:pt x="112907" y="269985"/>
                    <a:pt x="100451" y="265966"/>
                    <a:pt x="62634" y="232485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09" name="Полилиния: фигура 108"/>
            <p:cNvSpPr/>
            <p:nvPr/>
          </p:nvSpPr>
          <p:spPr>
            <a:xfrm>
              <a:off x="-3804034" y="5760705"/>
              <a:ext cx="285750" cy="276225"/>
            </a:xfrm>
            <a:custGeom>
              <a:avLst/>
              <a:gdLst>
                <a:gd name="connsiteX0" fmla="*/ 85596 w 285750"/>
                <a:gd name="connsiteY0" fmla="*/ 245028 h 276225"/>
                <a:gd name="connsiteX1" fmla="*/ 10962 w 285750"/>
                <a:gd name="connsiteY1" fmla="*/ 74676 h 276225"/>
                <a:gd name="connsiteX2" fmla="*/ 29721 w 285750"/>
                <a:gd name="connsiteY2" fmla="*/ 9797 h 276225"/>
                <a:gd name="connsiteX3" fmla="*/ 160500 w 285750"/>
                <a:gd name="connsiteY3" fmla="*/ 118128 h 276225"/>
                <a:gd name="connsiteX4" fmla="*/ 279847 w 285750"/>
                <a:gd name="connsiteY4" fmla="*/ 237892 h 276225"/>
                <a:gd name="connsiteX5" fmla="*/ 239427 w 285750"/>
                <a:gd name="connsiteY5" fmla="*/ 257073 h 276225"/>
                <a:gd name="connsiteX6" fmla="*/ 85596 w 285750"/>
                <a:gd name="connsiteY6" fmla="*/ 245028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5750" h="276225">
                  <a:moveTo>
                    <a:pt x="85596" y="245028"/>
                  </a:moveTo>
                  <a:cubicBezTo>
                    <a:pt x="27450" y="206977"/>
                    <a:pt x="1079" y="146785"/>
                    <a:pt x="10962" y="74676"/>
                  </a:cubicBezTo>
                  <a:cubicBezTo>
                    <a:pt x="14991" y="45281"/>
                    <a:pt x="23433" y="16085"/>
                    <a:pt x="29721" y="9797"/>
                  </a:cubicBezTo>
                  <a:cubicBezTo>
                    <a:pt x="37028" y="2490"/>
                    <a:pt x="84227" y="41587"/>
                    <a:pt x="160500" y="118128"/>
                  </a:cubicBezTo>
                  <a:lnTo>
                    <a:pt x="279847" y="237892"/>
                  </a:lnTo>
                  <a:lnTo>
                    <a:pt x="239427" y="257073"/>
                  </a:lnTo>
                  <a:cubicBezTo>
                    <a:pt x="183630" y="283550"/>
                    <a:pt x="139136" y="280066"/>
                    <a:pt x="85596" y="245028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10" name="Полилиния: фигура 109"/>
            <p:cNvSpPr/>
            <p:nvPr/>
          </p:nvSpPr>
          <p:spPr>
            <a:xfrm>
              <a:off x="-3740853" y="5689776"/>
              <a:ext cx="276225" cy="257175"/>
            </a:xfrm>
            <a:custGeom>
              <a:avLst/>
              <a:gdLst>
                <a:gd name="connsiteX0" fmla="*/ 139374 w 276225"/>
                <a:gd name="connsiteY0" fmla="*/ 164966 h 257175"/>
                <a:gd name="connsiteX1" fmla="*/ 17098 w 276225"/>
                <a:gd name="connsiteY1" fmla="*/ 50794 h 257175"/>
                <a:gd name="connsiteX2" fmla="*/ 120328 w 276225"/>
                <a:gd name="connsiteY2" fmla="*/ 8941 h 257175"/>
                <a:gd name="connsiteX3" fmla="*/ 230461 w 276225"/>
                <a:gd name="connsiteY3" fmla="*/ 60413 h 257175"/>
                <a:gd name="connsiteX4" fmla="*/ 276347 w 276225"/>
                <a:gd name="connsiteY4" fmla="*/ 167844 h 257175"/>
                <a:gd name="connsiteX5" fmla="*/ 259796 w 276225"/>
                <a:gd name="connsiteY5" fmla="*/ 246203 h 257175"/>
                <a:gd name="connsiteX6" fmla="*/ 139374 w 276225"/>
                <a:gd name="connsiteY6" fmla="*/ 164966 h 257175"/>
                <a:gd name="connsiteX7" fmla="*/ 240628 w 276225"/>
                <a:gd name="connsiteY7" fmla="*/ 168048 h 257175"/>
                <a:gd name="connsiteX8" fmla="*/ 212126 w 276225"/>
                <a:gd name="connsiteY8" fmla="*/ 79472 h 257175"/>
                <a:gd name="connsiteX9" fmla="*/ 187209 w 276225"/>
                <a:gd name="connsiteY9" fmla="*/ 47272 h 257175"/>
                <a:gd name="connsiteX10" fmla="*/ 144274 w 276225"/>
                <a:gd name="connsiteY10" fmla="*/ 40869 h 257175"/>
                <a:gd name="connsiteX11" fmla="*/ 97753 w 276225"/>
                <a:gd name="connsiteY11" fmla="*/ 60217 h 257175"/>
                <a:gd name="connsiteX12" fmla="*/ 130496 w 276225"/>
                <a:gd name="connsiteY12" fmla="*/ 89387 h 257175"/>
                <a:gd name="connsiteX13" fmla="*/ 197601 w 276225"/>
                <a:gd name="connsiteY13" fmla="*/ 148750 h 257175"/>
                <a:gd name="connsiteX14" fmla="*/ 192293 w 276225"/>
                <a:gd name="connsiteY14" fmla="*/ 174103 h 257175"/>
                <a:gd name="connsiteX15" fmla="*/ 191683 w 276225"/>
                <a:gd name="connsiteY15" fmla="*/ 189927 h 257175"/>
                <a:gd name="connsiteX16" fmla="*/ 237656 w 276225"/>
                <a:gd name="connsiteY16" fmla="*/ 227180 h 257175"/>
                <a:gd name="connsiteX17" fmla="*/ 240632 w 276225"/>
                <a:gd name="connsiteY17" fmla="*/ 168048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76225" h="257175">
                  <a:moveTo>
                    <a:pt x="139374" y="164966"/>
                  </a:moveTo>
                  <a:cubicBezTo>
                    <a:pt x="82245" y="107836"/>
                    <a:pt x="27221" y="56459"/>
                    <a:pt x="17098" y="50794"/>
                  </a:cubicBezTo>
                  <a:cubicBezTo>
                    <a:pt x="-13551" y="33642"/>
                    <a:pt x="46706" y="9211"/>
                    <a:pt x="120328" y="8941"/>
                  </a:cubicBezTo>
                  <a:cubicBezTo>
                    <a:pt x="181263" y="8713"/>
                    <a:pt x="186940" y="11370"/>
                    <a:pt x="230461" y="60413"/>
                  </a:cubicBezTo>
                  <a:cubicBezTo>
                    <a:pt x="269803" y="104747"/>
                    <a:pt x="276347" y="120067"/>
                    <a:pt x="276347" y="167844"/>
                  </a:cubicBezTo>
                  <a:cubicBezTo>
                    <a:pt x="276347" y="198493"/>
                    <a:pt x="268900" y="233754"/>
                    <a:pt x="259796" y="246203"/>
                  </a:cubicBezTo>
                  <a:cubicBezTo>
                    <a:pt x="244238" y="267481"/>
                    <a:pt x="237021" y="262612"/>
                    <a:pt x="139374" y="164966"/>
                  </a:cubicBezTo>
                  <a:close/>
                  <a:moveTo>
                    <a:pt x="240628" y="168048"/>
                  </a:moveTo>
                  <a:cubicBezTo>
                    <a:pt x="240628" y="120555"/>
                    <a:pt x="234660" y="102006"/>
                    <a:pt x="212126" y="79472"/>
                  </a:cubicBezTo>
                  <a:cubicBezTo>
                    <a:pt x="196449" y="63796"/>
                    <a:pt x="185237" y="49305"/>
                    <a:pt x="187209" y="47272"/>
                  </a:cubicBezTo>
                  <a:cubicBezTo>
                    <a:pt x="189182" y="45237"/>
                    <a:pt x="169861" y="42357"/>
                    <a:pt x="144274" y="40869"/>
                  </a:cubicBezTo>
                  <a:cubicBezTo>
                    <a:pt x="105956" y="38642"/>
                    <a:pt x="97753" y="42054"/>
                    <a:pt x="97753" y="60217"/>
                  </a:cubicBezTo>
                  <a:cubicBezTo>
                    <a:pt x="97753" y="74611"/>
                    <a:pt x="109125" y="84740"/>
                    <a:pt x="130496" y="89387"/>
                  </a:cubicBezTo>
                  <a:cubicBezTo>
                    <a:pt x="176079" y="99297"/>
                    <a:pt x="188091" y="109924"/>
                    <a:pt x="197601" y="148750"/>
                  </a:cubicBezTo>
                  <a:cubicBezTo>
                    <a:pt x="203444" y="172607"/>
                    <a:pt x="201888" y="180033"/>
                    <a:pt x="192293" y="174103"/>
                  </a:cubicBezTo>
                  <a:cubicBezTo>
                    <a:pt x="182251" y="167896"/>
                    <a:pt x="182091" y="172010"/>
                    <a:pt x="191683" y="189927"/>
                  </a:cubicBezTo>
                  <a:cubicBezTo>
                    <a:pt x="202466" y="210076"/>
                    <a:pt x="214582" y="219893"/>
                    <a:pt x="237656" y="227180"/>
                  </a:cubicBezTo>
                  <a:cubicBezTo>
                    <a:pt x="239293" y="227694"/>
                    <a:pt x="240632" y="201087"/>
                    <a:pt x="240632" y="168048"/>
                  </a:cubicBezTo>
                  <a:close/>
                </a:path>
              </a:pathLst>
            </a:custGeom>
            <a:grpFill/>
            <a:ln w="11906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111" name="Полилиния: фигура 110"/>
            <p:cNvSpPr/>
            <p:nvPr/>
          </p:nvSpPr>
          <p:spPr>
            <a:xfrm>
              <a:off x="-3956684" y="4913904"/>
              <a:ext cx="1381125" cy="1885950"/>
            </a:xfrm>
            <a:custGeom>
              <a:avLst/>
              <a:gdLst>
                <a:gd name="connsiteX0" fmla="*/ 116813 w 1381125"/>
                <a:gd name="connsiteY0" fmla="*/ 1885179 h 1885950"/>
                <a:gd name="connsiteX1" fmla="*/ 108394 w 1381125"/>
                <a:gd name="connsiteY1" fmla="*/ 1880970 h 1885950"/>
                <a:gd name="connsiteX2" fmla="*/ 99975 w 1381125"/>
                <a:gd name="connsiteY2" fmla="*/ 1874656 h 1885950"/>
                <a:gd name="connsiteX3" fmla="*/ 91416 w 1381125"/>
                <a:gd name="connsiteY3" fmla="*/ 1868342 h 1885950"/>
                <a:gd name="connsiteX4" fmla="*/ 53671 w 1381125"/>
                <a:gd name="connsiteY4" fmla="*/ 1834805 h 1885950"/>
                <a:gd name="connsiteX5" fmla="*/ 49269 w 1381125"/>
                <a:gd name="connsiteY5" fmla="*/ 1830456 h 1885950"/>
                <a:gd name="connsiteX6" fmla="*/ 24204 w 1381125"/>
                <a:gd name="connsiteY6" fmla="*/ 1801181 h 1885950"/>
                <a:gd name="connsiteX7" fmla="*/ 19994 w 1381125"/>
                <a:gd name="connsiteY7" fmla="*/ 1792570 h 1885950"/>
                <a:gd name="connsiteX8" fmla="*/ 15785 w 1381125"/>
                <a:gd name="connsiteY8" fmla="*/ 1777837 h 1885950"/>
                <a:gd name="connsiteX9" fmla="*/ 9471 w 1381125"/>
                <a:gd name="connsiteY9" fmla="*/ 1763104 h 1885950"/>
                <a:gd name="connsiteX10" fmla="*/ 3157 w 1381125"/>
                <a:gd name="connsiteY10" fmla="*/ 944357 h 1885950"/>
                <a:gd name="connsiteX11" fmla="*/ 9471 w 1381125"/>
                <a:gd name="connsiteY11" fmla="*/ 125610 h 1885950"/>
                <a:gd name="connsiteX12" fmla="*/ 15785 w 1381125"/>
                <a:gd name="connsiteY12" fmla="*/ 117192 h 1885950"/>
                <a:gd name="connsiteX13" fmla="*/ 19994 w 1381125"/>
                <a:gd name="connsiteY13" fmla="*/ 108772 h 1885950"/>
                <a:gd name="connsiteX14" fmla="*/ 24204 w 1381125"/>
                <a:gd name="connsiteY14" fmla="*/ 99178 h 1885950"/>
                <a:gd name="connsiteX15" fmla="*/ 32624 w 1381125"/>
                <a:gd name="connsiteY15" fmla="*/ 83516 h 1885950"/>
                <a:gd name="connsiteX16" fmla="*/ 41042 w 1381125"/>
                <a:gd name="connsiteY16" fmla="*/ 67853 h 1885950"/>
                <a:gd name="connsiteX17" fmla="*/ 47357 w 1381125"/>
                <a:gd name="connsiteY17" fmla="*/ 58258 h 1885950"/>
                <a:gd name="connsiteX18" fmla="*/ 53671 w 1381125"/>
                <a:gd name="connsiteY18" fmla="*/ 54049 h 1885950"/>
                <a:gd name="connsiteX19" fmla="*/ 61161 w 1381125"/>
                <a:gd name="connsiteY19" fmla="*/ 49839 h 1885950"/>
                <a:gd name="connsiteX20" fmla="*/ 74718 w 1381125"/>
                <a:gd name="connsiteY20" fmla="*/ 41420 h 1885950"/>
                <a:gd name="connsiteX21" fmla="*/ 90380 w 1381125"/>
                <a:gd name="connsiteY21" fmla="*/ 33002 h 1885950"/>
                <a:gd name="connsiteX22" fmla="*/ 99975 w 1381125"/>
                <a:gd name="connsiteY22" fmla="*/ 26687 h 1885950"/>
                <a:gd name="connsiteX23" fmla="*/ 108394 w 1381125"/>
                <a:gd name="connsiteY23" fmla="*/ 20373 h 1885950"/>
                <a:gd name="connsiteX24" fmla="*/ 116813 w 1381125"/>
                <a:gd name="connsiteY24" fmla="*/ 16164 h 1885950"/>
                <a:gd name="connsiteX25" fmla="*/ 146280 w 1381125"/>
                <a:gd name="connsiteY25" fmla="*/ 11953 h 1885950"/>
                <a:gd name="connsiteX26" fmla="*/ 175746 w 1381125"/>
                <a:gd name="connsiteY26" fmla="*/ 7744 h 1885950"/>
                <a:gd name="connsiteX27" fmla="*/ 198547 w 1381125"/>
                <a:gd name="connsiteY27" fmla="*/ 8797 h 1885950"/>
                <a:gd name="connsiteX28" fmla="*/ 203458 w 1381125"/>
                <a:gd name="connsiteY28" fmla="*/ 8797 h 1885950"/>
                <a:gd name="connsiteX29" fmla="*/ 1202863 w 1381125"/>
                <a:gd name="connsiteY29" fmla="*/ 7744 h 1885950"/>
                <a:gd name="connsiteX30" fmla="*/ 1236539 w 1381125"/>
                <a:gd name="connsiteY30" fmla="*/ 11953 h 1885950"/>
                <a:gd name="connsiteX31" fmla="*/ 1270215 w 1381125"/>
                <a:gd name="connsiteY31" fmla="*/ 16164 h 1885950"/>
                <a:gd name="connsiteX32" fmla="*/ 1280739 w 1381125"/>
                <a:gd name="connsiteY32" fmla="*/ 20373 h 1885950"/>
                <a:gd name="connsiteX33" fmla="*/ 1291262 w 1381125"/>
                <a:gd name="connsiteY33" fmla="*/ 24883 h 1885950"/>
                <a:gd name="connsiteX34" fmla="*/ 1310095 w 1381125"/>
                <a:gd name="connsiteY34" fmla="*/ 41420 h 1885950"/>
                <a:gd name="connsiteX35" fmla="*/ 1337566 w 1381125"/>
                <a:gd name="connsiteY35" fmla="*/ 64682 h 1885950"/>
                <a:gd name="connsiteX36" fmla="*/ 1354104 w 1381125"/>
                <a:gd name="connsiteY36" fmla="*/ 79306 h 1885950"/>
                <a:gd name="connsiteX37" fmla="*/ 1358614 w 1381125"/>
                <a:gd name="connsiteY37" fmla="*/ 89830 h 1885950"/>
                <a:gd name="connsiteX38" fmla="*/ 1362823 w 1381125"/>
                <a:gd name="connsiteY38" fmla="*/ 100353 h 1885950"/>
                <a:gd name="connsiteX39" fmla="*/ 1367033 w 1381125"/>
                <a:gd name="connsiteY39" fmla="*/ 108772 h 1885950"/>
                <a:gd name="connsiteX40" fmla="*/ 1371242 w 1381125"/>
                <a:gd name="connsiteY40" fmla="*/ 117192 h 1885950"/>
                <a:gd name="connsiteX41" fmla="*/ 1375452 w 1381125"/>
                <a:gd name="connsiteY41" fmla="*/ 131925 h 1885950"/>
                <a:gd name="connsiteX42" fmla="*/ 1379662 w 1381125"/>
                <a:gd name="connsiteY42" fmla="*/ 146658 h 1885950"/>
                <a:gd name="connsiteX43" fmla="*/ 1383872 w 1381125"/>
                <a:gd name="connsiteY43" fmla="*/ 950672 h 1885950"/>
                <a:gd name="connsiteX44" fmla="*/ 1379662 w 1381125"/>
                <a:gd name="connsiteY44" fmla="*/ 1754685 h 1885950"/>
                <a:gd name="connsiteX45" fmla="*/ 1375452 w 1381125"/>
                <a:gd name="connsiteY45" fmla="*/ 1769418 h 1885950"/>
                <a:gd name="connsiteX46" fmla="*/ 1371242 w 1381125"/>
                <a:gd name="connsiteY46" fmla="*/ 1784151 h 1885950"/>
                <a:gd name="connsiteX47" fmla="*/ 1367033 w 1381125"/>
                <a:gd name="connsiteY47" fmla="*/ 1792872 h 1885950"/>
                <a:gd name="connsiteX48" fmla="*/ 1350496 w 1381125"/>
                <a:gd name="connsiteY48" fmla="*/ 1813618 h 1885950"/>
                <a:gd name="connsiteX49" fmla="*/ 1345986 w 1381125"/>
                <a:gd name="connsiteY49" fmla="*/ 1822037 h 1885950"/>
                <a:gd name="connsiteX50" fmla="*/ 1341776 w 1381125"/>
                <a:gd name="connsiteY50" fmla="*/ 1830456 h 1885950"/>
                <a:gd name="connsiteX51" fmla="*/ 1337566 w 1381125"/>
                <a:gd name="connsiteY51" fmla="*/ 1834857 h 1885950"/>
                <a:gd name="connsiteX52" fmla="*/ 1310095 w 1381125"/>
                <a:gd name="connsiteY52" fmla="*/ 1859923 h 1885950"/>
                <a:gd name="connsiteX53" fmla="*/ 1291262 w 1381125"/>
                <a:gd name="connsiteY53" fmla="*/ 1876460 h 1885950"/>
                <a:gd name="connsiteX54" fmla="*/ 1276529 w 1381125"/>
                <a:gd name="connsiteY54" fmla="*/ 1880970 h 1885950"/>
                <a:gd name="connsiteX55" fmla="*/ 1261795 w 1381125"/>
                <a:gd name="connsiteY55" fmla="*/ 1885179 h 1885950"/>
                <a:gd name="connsiteX56" fmla="*/ 689305 w 1381125"/>
                <a:gd name="connsiteY56" fmla="*/ 1889389 h 1885950"/>
                <a:gd name="connsiteX57" fmla="*/ 116813 w 1381125"/>
                <a:gd name="connsiteY57" fmla="*/ 1885179 h 1885950"/>
                <a:gd name="connsiteX58" fmla="*/ 1240748 w 1381125"/>
                <a:gd name="connsiteY58" fmla="*/ 1855712 h 1885950"/>
                <a:gd name="connsiteX59" fmla="*/ 1253677 w 1381125"/>
                <a:gd name="connsiteY59" fmla="*/ 1851503 h 1885950"/>
                <a:gd name="connsiteX60" fmla="*/ 1278633 w 1381125"/>
                <a:gd name="connsiteY60" fmla="*/ 1834966 h 1885950"/>
                <a:gd name="connsiteX61" fmla="*/ 1288228 w 1381125"/>
                <a:gd name="connsiteY61" fmla="*/ 1830456 h 1885950"/>
                <a:gd name="connsiteX62" fmla="*/ 1303891 w 1381125"/>
                <a:gd name="connsiteY62" fmla="*/ 1822037 h 1885950"/>
                <a:gd name="connsiteX63" fmla="*/ 1315344 w 1381125"/>
                <a:gd name="connsiteY63" fmla="*/ 1813618 h 1885950"/>
                <a:gd name="connsiteX64" fmla="*/ 1320729 w 1381125"/>
                <a:gd name="connsiteY64" fmla="*/ 1804023 h 1885950"/>
                <a:gd name="connsiteX65" fmla="*/ 1329148 w 1381125"/>
                <a:gd name="connsiteY65" fmla="*/ 1788361 h 1885950"/>
                <a:gd name="connsiteX66" fmla="*/ 1337566 w 1381125"/>
                <a:gd name="connsiteY66" fmla="*/ 1768489 h 1885950"/>
                <a:gd name="connsiteX67" fmla="*/ 1341776 w 1381125"/>
                <a:gd name="connsiteY67" fmla="*/ 1754685 h 1885950"/>
                <a:gd name="connsiteX68" fmla="*/ 1345986 w 1381125"/>
                <a:gd name="connsiteY68" fmla="*/ 950672 h 1885950"/>
                <a:gd name="connsiteX69" fmla="*/ 1341776 w 1381125"/>
                <a:gd name="connsiteY69" fmla="*/ 146658 h 1885950"/>
                <a:gd name="connsiteX70" fmla="*/ 1337566 w 1381125"/>
                <a:gd name="connsiteY70" fmla="*/ 131925 h 1885950"/>
                <a:gd name="connsiteX71" fmla="*/ 1333357 w 1381125"/>
                <a:gd name="connsiteY71" fmla="*/ 117192 h 1885950"/>
                <a:gd name="connsiteX72" fmla="*/ 1329148 w 1381125"/>
                <a:gd name="connsiteY72" fmla="*/ 108772 h 1885950"/>
                <a:gd name="connsiteX73" fmla="*/ 1324939 w 1381125"/>
                <a:gd name="connsiteY73" fmla="*/ 100353 h 1885950"/>
                <a:gd name="connsiteX74" fmla="*/ 1320729 w 1381125"/>
                <a:gd name="connsiteY74" fmla="*/ 94039 h 1885950"/>
                <a:gd name="connsiteX75" fmla="*/ 1315344 w 1381125"/>
                <a:gd name="connsiteY75" fmla="*/ 87725 h 1885950"/>
                <a:gd name="connsiteX76" fmla="*/ 1303891 w 1381125"/>
                <a:gd name="connsiteY76" fmla="*/ 79306 h 1885950"/>
                <a:gd name="connsiteX77" fmla="*/ 1288228 w 1381125"/>
                <a:gd name="connsiteY77" fmla="*/ 70886 h 1885950"/>
                <a:gd name="connsiteX78" fmla="*/ 1278633 w 1381125"/>
                <a:gd name="connsiteY78" fmla="*/ 66377 h 1885950"/>
                <a:gd name="connsiteX79" fmla="*/ 1259992 w 1381125"/>
                <a:gd name="connsiteY79" fmla="*/ 49839 h 1885950"/>
                <a:gd name="connsiteX80" fmla="*/ 1253377 w 1381125"/>
                <a:gd name="connsiteY80" fmla="*/ 45630 h 1885950"/>
                <a:gd name="connsiteX81" fmla="*/ 695619 w 1381125"/>
                <a:gd name="connsiteY81" fmla="*/ 41420 h 1885950"/>
                <a:gd name="connsiteX82" fmla="*/ 137861 w 1381125"/>
                <a:gd name="connsiteY82" fmla="*/ 45630 h 1885950"/>
                <a:gd name="connsiteX83" fmla="*/ 127336 w 1381125"/>
                <a:gd name="connsiteY83" fmla="*/ 49839 h 1885950"/>
                <a:gd name="connsiteX84" fmla="*/ 116813 w 1381125"/>
                <a:gd name="connsiteY84" fmla="*/ 54049 h 1885950"/>
                <a:gd name="connsiteX85" fmla="*/ 108394 w 1381125"/>
                <a:gd name="connsiteY85" fmla="*/ 58258 h 1885950"/>
                <a:gd name="connsiteX86" fmla="*/ 99975 w 1381125"/>
                <a:gd name="connsiteY86" fmla="*/ 62768 h 1885950"/>
                <a:gd name="connsiteX87" fmla="*/ 85242 w 1381125"/>
                <a:gd name="connsiteY87" fmla="*/ 79306 h 1885950"/>
                <a:gd name="connsiteX88" fmla="*/ 70508 w 1381125"/>
                <a:gd name="connsiteY88" fmla="*/ 94914 h 1885950"/>
                <a:gd name="connsiteX89" fmla="*/ 62089 w 1381125"/>
                <a:gd name="connsiteY89" fmla="*/ 104563 h 1885950"/>
                <a:gd name="connsiteX90" fmla="*/ 53671 w 1381125"/>
                <a:gd name="connsiteY90" fmla="*/ 118121 h 1885950"/>
                <a:gd name="connsiteX91" fmla="*/ 47357 w 1381125"/>
                <a:gd name="connsiteY91" fmla="*/ 125610 h 1885950"/>
                <a:gd name="connsiteX92" fmla="*/ 41042 w 1381125"/>
                <a:gd name="connsiteY92" fmla="*/ 136134 h 1885950"/>
                <a:gd name="connsiteX93" fmla="*/ 36833 w 1381125"/>
                <a:gd name="connsiteY93" fmla="*/ 146658 h 1885950"/>
                <a:gd name="connsiteX94" fmla="*/ 32624 w 1381125"/>
                <a:gd name="connsiteY94" fmla="*/ 950672 h 1885950"/>
                <a:gd name="connsiteX95" fmla="*/ 36833 w 1381125"/>
                <a:gd name="connsiteY95" fmla="*/ 1754685 h 1885950"/>
                <a:gd name="connsiteX96" fmla="*/ 41042 w 1381125"/>
                <a:gd name="connsiteY96" fmla="*/ 1765209 h 1885950"/>
                <a:gd name="connsiteX97" fmla="*/ 47357 w 1381125"/>
                <a:gd name="connsiteY97" fmla="*/ 1775732 h 1885950"/>
                <a:gd name="connsiteX98" fmla="*/ 53671 w 1381125"/>
                <a:gd name="connsiteY98" fmla="*/ 1784151 h 1885950"/>
                <a:gd name="connsiteX99" fmla="*/ 57880 w 1381125"/>
                <a:gd name="connsiteY99" fmla="*/ 1792570 h 1885950"/>
                <a:gd name="connsiteX100" fmla="*/ 62089 w 1381125"/>
                <a:gd name="connsiteY100" fmla="*/ 1796971 h 1885950"/>
                <a:gd name="connsiteX101" fmla="*/ 85351 w 1381125"/>
                <a:gd name="connsiteY101" fmla="*/ 1822037 h 1885950"/>
                <a:gd name="connsiteX102" fmla="*/ 99975 w 1381125"/>
                <a:gd name="connsiteY102" fmla="*/ 1838574 h 1885950"/>
                <a:gd name="connsiteX103" fmla="*/ 108394 w 1381125"/>
                <a:gd name="connsiteY103" fmla="*/ 1843084 h 1885950"/>
                <a:gd name="connsiteX104" fmla="*/ 116813 w 1381125"/>
                <a:gd name="connsiteY104" fmla="*/ 1847293 h 1885950"/>
                <a:gd name="connsiteX105" fmla="*/ 127336 w 1381125"/>
                <a:gd name="connsiteY105" fmla="*/ 1851503 h 1885950"/>
                <a:gd name="connsiteX106" fmla="*/ 137861 w 1381125"/>
                <a:gd name="connsiteY106" fmla="*/ 1855712 h 1885950"/>
                <a:gd name="connsiteX107" fmla="*/ 689305 w 1381125"/>
                <a:gd name="connsiteY107" fmla="*/ 1859923 h 1885950"/>
                <a:gd name="connsiteX108" fmla="*/ 1240748 w 1381125"/>
                <a:gd name="connsiteY108" fmla="*/ 1855712 h 1885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</a:cxnLst>
              <a:rect l="l" t="t" r="r" b="b"/>
              <a:pathLst>
                <a:path w="1381125" h="1885950">
                  <a:moveTo>
                    <a:pt x="116813" y="1885179"/>
                  </a:moveTo>
                  <a:cubicBezTo>
                    <a:pt x="116813" y="1882864"/>
                    <a:pt x="113024" y="1880970"/>
                    <a:pt x="108394" y="1880970"/>
                  </a:cubicBezTo>
                  <a:cubicBezTo>
                    <a:pt x="103717" y="1880970"/>
                    <a:pt x="99975" y="1878163"/>
                    <a:pt x="99975" y="1874656"/>
                  </a:cubicBezTo>
                  <a:cubicBezTo>
                    <a:pt x="99975" y="1871113"/>
                    <a:pt x="96218" y="1868342"/>
                    <a:pt x="91416" y="1868342"/>
                  </a:cubicBezTo>
                  <a:cubicBezTo>
                    <a:pt x="82634" y="1868342"/>
                    <a:pt x="53671" y="1842608"/>
                    <a:pt x="53671" y="1834805"/>
                  </a:cubicBezTo>
                  <a:cubicBezTo>
                    <a:pt x="53671" y="1832413"/>
                    <a:pt x="51691" y="1830456"/>
                    <a:pt x="49269" y="1830456"/>
                  </a:cubicBezTo>
                  <a:cubicBezTo>
                    <a:pt x="41599" y="1830456"/>
                    <a:pt x="24204" y="1810139"/>
                    <a:pt x="24204" y="1801181"/>
                  </a:cubicBezTo>
                  <a:cubicBezTo>
                    <a:pt x="24204" y="1796445"/>
                    <a:pt x="22310" y="1792570"/>
                    <a:pt x="19994" y="1792570"/>
                  </a:cubicBezTo>
                  <a:cubicBezTo>
                    <a:pt x="17680" y="1792570"/>
                    <a:pt x="15785" y="1785940"/>
                    <a:pt x="15785" y="1777837"/>
                  </a:cubicBezTo>
                  <a:cubicBezTo>
                    <a:pt x="15785" y="1767548"/>
                    <a:pt x="13881" y="1763104"/>
                    <a:pt x="9471" y="1763104"/>
                  </a:cubicBezTo>
                  <a:cubicBezTo>
                    <a:pt x="3880" y="1763104"/>
                    <a:pt x="3157" y="1669326"/>
                    <a:pt x="3157" y="944357"/>
                  </a:cubicBezTo>
                  <a:cubicBezTo>
                    <a:pt x="3157" y="219389"/>
                    <a:pt x="3881" y="125610"/>
                    <a:pt x="9471" y="125610"/>
                  </a:cubicBezTo>
                  <a:cubicBezTo>
                    <a:pt x="12979" y="125610"/>
                    <a:pt x="15785" y="121868"/>
                    <a:pt x="15785" y="117192"/>
                  </a:cubicBezTo>
                  <a:cubicBezTo>
                    <a:pt x="15785" y="112561"/>
                    <a:pt x="17680" y="108772"/>
                    <a:pt x="19994" y="108772"/>
                  </a:cubicBezTo>
                  <a:cubicBezTo>
                    <a:pt x="22310" y="108772"/>
                    <a:pt x="24204" y="104454"/>
                    <a:pt x="24204" y="99178"/>
                  </a:cubicBezTo>
                  <a:cubicBezTo>
                    <a:pt x="24204" y="93901"/>
                    <a:pt x="27993" y="86852"/>
                    <a:pt x="32624" y="83516"/>
                  </a:cubicBezTo>
                  <a:cubicBezTo>
                    <a:pt x="37254" y="80178"/>
                    <a:pt x="41042" y="73130"/>
                    <a:pt x="41042" y="67853"/>
                  </a:cubicBezTo>
                  <a:cubicBezTo>
                    <a:pt x="41042" y="62131"/>
                    <a:pt x="43591" y="58258"/>
                    <a:pt x="47357" y="58258"/>
                  </a:cubicBezTo>
                  <a:cubicBezTo>
                    <a:pt x="50830" y="58258"/>
                    <a:pt x="53671" y="56364"/>
                    <a:pt x="53671" y="54049"/>
                  </a:cubicBezTo>
                  <a:cubicBezTo>
                    <a:pt x="53671" y="51734"/>
                    <a:pt x="57041" y="49839"/>
                    <a:pt x="61161" y="49839"/>
                  </a:cubicBezTo>
                  <a:cubicBezTo>
                    <a:pt x="65280" y="49839"/>
                    <a:pt x="71381" y="46051"/>
                    <a:pt x="74718" y="41420"/>
                  </a:cubicBezTo>
                  <a:cubicBezTo>
                    <a:pt x="78056" y="36790"/>
                    <a:pt x="85104" y="33002"/>
                    <a:pt x="90380" y="33002"/>
                  </a:cubicBezTo>
                  <a:cubicBezTo>
                    <a:pt x="96103" y="33002"/>
                    <a:pt x="99975" y="30453"/>
                    <a:pt x="99975" y="26687"/>
                  </a:cubicBezTo>
                  <a:cubicBezTo>
                    <a:pt x="99975" y="23180"/>
                    <a:pt x="103717" y="20373"/>
                    <a:pt x="108394" y="20373"/>
                  </a:cubicBezTo>
                  <a:cubicBezTo>
                    <a:pt x="113024" y="20373"/>
                    <a:pt x="116813" y="18479"/>
                    <a:pt x="116813" y="16164"/>
                  </a:cubicBezTo>
                  <a:cubicBezTo>
                    <a:pt x="116813" y="13757"/>
                    <a:pt x="129441" y="11953"/>
                    <a:pt x="146280" y="11953"/>
                  </a:cubicBezTo>
                  <a:cubicBezTo>
                    <a:pt x="163118" y="11953"/>
                    <a:pt x="175746" y="10149"/>
                    <a:pt x="175746" y="7744"/>
                  </a:cubicBezTo>
                  <a:cubicBezTo>
                    <a:pt x="175746" y="1647"/>
                    <a:pt x="195639" y="2565"/>
                    <a:pt x="198547" y="8797"/>
                  </a:cubicBezTo>
                  <a:cubicBezTo>
                    <a:pt x="200512" y="13006"/>
                    <a:pt x="201494" y="13006"/>
                    <a:pt x="203458" y="8797"/>
                  </a:cubicBezTo>
                  <a:cubicBezTo>
                    <a:pt x="206622" y="2018"/>
                    <a:pt x="1202863" y="968"/>
                    <a:pt x="1202863" y="7744"/>
                  </a:cubicBezTo>
                  <a:cubicBezTo>
                    <a:pt x="1202863" y="10200"/>
                    <a:pt x="1216895" y="11953"/>
                    <a:pt x="1236539" y="11953"/>
                  </a:cubicBezTo>
                  <a:cubicBezTo>
                    <a:pt x="1256183" y="11953"/>
                    <a:pt x="1270215" y="13708"/>
                    <a:pt x="1270215" y="16164"/>
                  </a:cubicBezTo>
                  <a:cubicBezTo>
                    <a:pt x="1270215" y="18479"/>
                    <a:pt x="1274950" y="20373"/>
                    <a:pt x="1280739" y="20373"/>
                  </a:cubicBezTo>
                  <a:cubicBezTo>
                    <a:pt x="1286527" y="20373"/>
                    <a:pt x="1291262" y="22403"/>
                    <a:pt x="1291262" y="24883"/>
                  </a:cubicBezTo>
                  <a:cubicBezTo>
                    <a:pt x="1291262" y="31661"/>
                    <a:pt x="1302377" y="41420"/>
                    <a:pt x="1310095" y="41420"/>
                  </a:cubicBezTo>
                  <a:cubicBezTo>
                    <a:pt x="1316573" y="41420"/>
                    <a:pt x="1337566" y="59198"/>
                    <a:pt x="1337566" y="64682"/>
                  </a:cubicBezTo>
                  <a:cubicBezTo>
                    <a:pt x="1337566" y="68965"/>
                    <a:pt x="1349260" y="79306"/>
                    <a:pt x="1354104" y="79306"/>
                  </a:cubicBezTo>
                  <a:cubicBezTo>
                    <a:pt x="1356584" y="79306"/>
                    <a:pt x="1358614" y="84041"/>
                    <a:pt x="1358614" y="89830"/>
                  </a:cubicBezTo>
                  <a:cubicBezTo>
                    <a:pt x="1358614" y="95617"/>
                    <a:pt x="1360509" y="100353"/>
                    <a:pt x="1362823" y="100353"/>
                  </a:cubicBezTo>
                  <a:cubicBezTo>
                    <a:pt x="1365139" y="100353"/>
                    <a:pt x="1367033" y="104142"/>
                    <a:pt x="1367033" y="108772"/>
                  </a:cubicBezTo>
                  <a:cubicBezTo>
                    <a:pt x="1367033" y="113402"/>
                    <a:pt x="1368928" y="117192"/>
                    <a:pt x="1371242" y="117192"/>
                  </a:cubicBezTo>
                  <a:cubicBezTo>
                    <a:pt x="1373558" y="117192"/>
                    <a:pt x="1375452" y="123821"/>
                    <a:pt x="1375452" y="131925"/>
                  </a:cubicBezTo>
                  <a:cubicBezTo>
                    <a:pt x="1375452" y="140028"/>
                    <a:pt x="1377346" y="146658"/>
                    <a:pt x="1379662" y="146658"/>
                  </a:cubicBezTo>
                  <a:cubicBezTo>
                    <a:pt x="1382453" y="146658"/>
                    <a:pt x="1383872" y="417469"/>
                    <a:pt x="1383872" y="950672"/>
                  </a:cubicBezTo>
                  <a:cubicBezTo>
                    <a:pt x="1383872" y="1483874"/>
                    <a:pt x="1382453" y="1754685"/>
                    <a:pt x="1379662" y="1754685"/>
                  </a:cubicBezTo>
                  <a:cubicBezTo>
                    <a:pt x="1377346" y="1754685"/>
                    <a:pt x="1375452" y="1761315"/>
                    <a:pt x="1375452" y="1769418"/>
                  </a:cubicBezTo>
                  <a:cubicBezTo>
                    <a:pt x="1375452" y="1777522"/>
                    <a:pt x="1373558" y="1784151"/>
                    <a:pt x="1371242" y="1784151"/>
                  </a:cubicBezTo>
                  <a:cubicBezTo>
                    <a:pt x="1368928" y="1784151"/>
                    <a:pt x="1367033" y="1788075"/>
                    <a:pt x="1367033" y="1792872"/>
                  </a:cubicBezTo>
                  <a:cubicBezTo>
                    <a:pt x="1367033" y="1802191"/>
                    <a:pt x="1357924" y="1813618"/>
                    <a:pt x="1350496" y="1813618"/>
                  </a:cubicBezTo>
                  <a:cubicBezTo>
                    <a:pt x="1348016" y="1813618"/>
                    <a:pt x="1345986" y="1817407"/>
                    <a:pt x="1345986" y="1822037"/>
                  </a:cubicBezTo>
                  <a:cubicBezTo>
                    <a:pt x="1345986" y="1826667"/>
                    <a:pt x="1344092" y="1830456"/>
                    <a:pt x="1341776" y="1830456"/>
                  </a:cubicBezTo>
                  <a:cubicBezTo>
                    <a:pt x="1339461" y="1830456"/>
                    <a:pt x="1337566" y="1832437"/>
                    <a:pt x="1337566" y="1834857"/>
                  </a:cubicBezTo>
                  <a:cubicBezTo>
                    <a:pt x="1337566" y="1841752"/>
                    <a:pt x="1317653" y="1859923"/>
                    <a:pt x="1310095" y="1859923"/>
                  </a:cubicBezTo>
                  <a:cubicBezTo>
                    <a:pt x="1302377" y="1859923"/>
                    <a:pt x="1291262" y="1869682"/>
                    <a:pt x="1291262" y="1876460"/>
                  </a:cubicBezTo>
                  <a:cubicBezTo>
                    <a:pt x="1291262" y="1878940"/>
                    <a:pt x="1284632" y="1880970"/>
                    <a:pt x="1276529" y="1880970"/>
                  </a:cubicBezTo>
                  <a:cubicBezTo>
                    <a:pt x="1268426" y="1880970"/>
                    <a:pt x="1261795" y="1882864"/>
                    <a:pt x="1261795" y="1885179"/>
                  </a:cubicBezTo>
                  <a:cubicBezTo>
                    <a:pt x="1261795" y="1887965"/>
                    <a:pt x="1068159" y="1889389"/>
                    <a:pt x="689305" y="1889389"/>
                  </a:cubicBezTo>
                  <a:cubicBezTo>
                    <a:pt x="310450" y="1889389"/>
                    <a:pt x="116813" y="1887965"/>
                    <a:pt x="116813" y="1885179"/>
                  </a:cubicBezTo>
                  <a:close/>
                  <a:moveTo>
                    <a:pt x="1240748" y="1855712"/>
                  </a:moveTo>
                  <a:cubicBezTo>
                    <a:pt x="1240748" y="1853398"/>
                    <a:pt x="1246567" y="1851503"/>
                    <a:pt x="1253677" y="1851503"/>
                  </a:cubicBezTo>
                  <a:cubicBezTo>
                    <a:pt x="1266575" y="1851503"/>
                    <a:pt x="1278633" y="1843513"/>
                    <a:pt x="1278633" y="1834966"/>
                  </a:cubicBezTo>
                  <a:cubicBezTo>
                    <a:pt x="1278633" y="1832486"/>
                    <a:pt x="1282951" y="1830456"/>
                    <a:pt x="1288228" y="1830456"/>
                  </a:cubicBezTo>
                  <a:cubicBezTo>
                    <a:pt x="1293505" y="1830456"/>
                    <a:pt x="1300554" y="1826667"/>
                    <a:pt x="1303891" y="1822037"/>
                  </a:cubicBezTo>
                  <a:cubicBezTo>
                    <a:pt x="1307229" y="1817407"/>
                    <a:pt x="1312382" y="1813618"/>
                    <a:pt x="1315344" y="1813618"/>
                  </a:cubicBezTo>
                  <a:cubicBezTo>
                    <a:pt x="1318305" y="1813618"/>
                    <a:pt x="1320729" y="1809300"/>
                    <a:pt x="1320729" y="1804023"/>
                  </a:cubicBezTo>
                  <a:cubicBezTo>
                    <a:pt x="1320729" y="1798746"/>
                    <a:pt x="1324517" y="1791698"/>
                    <a:pt x="1329148" y="1788361"/>
                  </a:cubicBezTo>
                  <a:cubicBezTo>
                    <a:pt x="1334622" y="1784416"/>
                    <a:pt x="1337566" y="1777464"/>
                    <a:pt x="1337566" y="1768489"/>
                  </a:cubicBezTo>
                  <a:cubicBezTo>
                    <a:pt x="1337566" y="1760897"/>
                    <a:pt x="1339461" y="1754685"/>
                    <a:pt x="1341776" y="1754685"/>
                  </a:cubicBezTo>
                  <a:cubicBezTo>
                    <a:pt x="1344568" y="1754685"/>
                    <a:pt x="1345986" y="1483874"/>
                    <a:pt x="1345986" y="950672"/>
                  </a:cubicBezTo>
                  <a:cubicBezTo>
                    <a:pt x="1345986" y="417469"/>
                    <a:pt x="1344568" y="146658"/>
                    <a:pt x="1341776" y="146658"/>
                  </a:cubicBezTo>
                  <a:cubicBezTo>
                    <a:pt x="1339461" y="146658"/>
                    <a:pt x="1337566" y="140028"/>
                    <a:pt x="1337566" y="131925"/>
                  </a:cubicBezTo>
                  <a:cubicBezTo>
                    <a:pt x="1337566" y="123821"/>
                    <a:pt x="1335672" y="117192"/>
                    <a:pt x="1333357" y="117192"/>
                  </a:cubicBezTo>
                  <a:cubicBezTo>
                    <a:pt x="1331042" y="117192"/>
                    <a:pt x="1329148" y="113402"/>
                    <a:pt x="1329148" y="108772"/>
                  </a:cubicBezTo>
                  <a:cubicBezTo>
                    <a:pt x="1329148" y="104142"/>
                    <a:pt x="1327253" y="100353"/>
                    <a:pt x="1324939" y="100353"/>
                  </a:cubicBezTo>
                  <a:cubicBezTo>
                    <a:pt x="1322623" y="100353"/>
                    <a:pt x="1320729" y="97512"/>
                    <a:pt x="1320729" y="94039"/>
                  </a:cubicBezTo>
                  <a:cubicBezTo>
                    <a:pt x="1320729" y="90566"/>
                    <a:pt x="1318305" y="87725"/>
                    <a:pt x="1315344" y="87725"/>
                  </a:cubicBezTo>
                  <a:cubicBezTo>
                    <a:pt x="1312382" y="87725"/>
                    <a:pt x="1307229" y="83936"/>
                    <a:pt x="1303891" y="79306"/>
                  </a:cubicBezTo>
                  <a:cubicBezTo>
                    <a:pt x="1300554" y="74676"/>
                    <a:pt x="1293505" y="70886"/>
                    <a:pt x="1288228" y="70886"/>
                  </a:cubicBezTo>
                  <a:cubicBezTo>
                    <a:pt x="1282951" y="70886"/>
                    <a:pt x="1278633" y="68857"/>
                    <a:pt x="1278633" y="66377"/>
                  </a:cubicBezTo>
                  <a:cubicBezTo>
                    <a:pt x="1278633" y="59670"/>
                    <a:pt x="1267552" y="49839"/>
                    <a:pt x="1259992" y="49839"/>
                  </a:cubicBezTo>
                  <a:cubicBezTo>
                    <a:pt x="1256354" y="49839"/>
                    <a:pt x="1253377" y="47945"/>
                    <a:pt x="1253377" y="45630"/>
                  </a:cubicBezTo>
                  <a:cubicBezTo>
                    <a:pt x="1253377" y="42845"/>
                    <a:pt x="1064651" y="41420"/>
                    <a:pt x="695619" y="41420"/>
                  </a:cubicBezTo>
                  <a:cubicBezTo>
                    <a:pt x="326586" y="41420"/>
                    <a:pt x="137861" y="42845"/>
                    <a:pt x="137861" y="45630"/>
                  </a:cubicBezTo>
                  <a:cubicBezTo>
                    <a:pt x="137861" y="47945"/>
                    <a:pt x="133125" y="49839"/>
                    <a:pt x="127336" y="49839"/>
                  </a:cubicBezTo>
                  <a:cubicBezTo>
                    <a:pt x="121549" y="49839"/>
                    <a:pt x="116813" y="51734"/>
                    <a:pt x="116813" y="54049"/>
                  </a:cubicBezTo>
                  <a:cubicBezTo>
                    <a:pt x="116813" y="56364"/>
                    <a:pt x="113024" y="58258"/>
                    <a:pt x="108394" y="58258"/>
                  </a:cubicBezTo>
                  <a:cubicBezTo>
                    <a:pt x="103764" y="58258"/>
                    <a:pt x="99975" y="60288"/>
                    <a:pt x="99975" y="62768"/>
                  </a:cubicBezTo>
                  <a:cubicBezTo>
                    <a:pt x="99975" y="67675"/>
                    <a:pt x="89613" y="79306"/>
                    <a:pt x="85242" y="79306"/>
                  </a:cubicBezTo>
                  <a:cubicBezTo>
                    <a:pt x="81292" y="79306"/>
                    <a:pt x="70508" y="90730"/>
                    <a:pt x="70508" y="94914"/>
                  </a:cubicBezTo>
                  <a:cubicBezTo>
                    <a:pt x="70508" y="96883"/>
                    <a:pt x="66720" y="101226"/>
                    <a:pt x="62089" y="104563"/>
                  </a:cubicBezTo>
                  <a:cubicBezTo>
                    <a:pt x="57459" y="107900"/>
                    <a:pt x="53671" y="114002"/>
                    <a:pt x="53671" y="118121"/>
                  </a:cubicBezTo>
                  <a:cubicBezTo>
                    <a:pt x="53671" y="122240"/>
                    <a:pt x="50830" y="125610"/>
                    <a:pt x="47357" y="125610"/>
                  </a:cubicBezTo>
                  <a:cubicBezTo>
                    <a:pt x="43428" y="125610"/>
                    <a:pt x="41042" y="129586"/>
                    <a:pt x="41042" y="136134"/>
                  </a:cubicBezTo>
                  <a:cubicBezTo>
                    <a:pt x="41042" y="141922"/>
                    <a:pt x="39148" y="146658"/>
                    <a:pt x="36833" y="146658"/>
                  </a:cubicBezTo>
                  <a:cubicBezTo>
                    <a:pt x="34041" y="146658"/>
                    <a:pt x="32624" y="417469"/>
                    <a:pt x="32624" y="950672"/>
                  </a:cubicBezTo>
                  <a:cubicBezTo>
                    <a:pt x="32624" y="1483874"/>
                    <a:pt x="34041" y="1754685"/>
                    <a:pt x="36833" y="1754685"/>
                  </a:cubicBezTo>
                  <a:cubicBezTo>
                    <a:pt x="39148" y="1754685"/>
                    <a:pt x="41042" y="1759421"/>
                    <a:pt x="41042" y="1765209"/>
                  </a:cubicBezTo>
                  <a:cubicBezTo>
                    <a:pt x="41042" y="1771757"/>
                    <a:pt x="43428" y="1775732"/>
                    <a:pt x="47357" y="1775732"/>
                  </a:cubicBezTo>
                  <a:cubicBezTo>
                    <a:pt x="50864" y="1775732"/>
                    <a:pt x="53671" y="1779475"/>
                    <a:pt x="53671" y="1784151"/>
                  </a:cubicBezTo>
                  <a:cubicBezTo>
                    <a:pt x="53671" y="1788782"/>
                    <a:pt x="55564" y="1792570"/>
                    <a:pt x="57880" y="1792570"/>
                  </a:cubicBezTo>
                  <a:cubicBezTo>
                    <a:pt x="60196" y="1792570"/>
                    <a:pt x="62089" y="1794551"/>
                    <a:pt x="62089" y="1796971"/>
                  </a:cubicBezTo>
                  <a:cubicBezTo>
                    <a:pt x="62089" y="1801665"/>
                    <a:pt x="80995" y="1822037"/>
                    <a:pt x="85351" y="1822037"/>
                  </a:cubicBezTo>
                  <a:cubicBezTo>
                    <a:pt x="89634" y="1822037"/>
                    <a:pt x="99975" y="1833731"/>
                    <a:pt x="99975" y="1838574"/>
                  </a:cubicBezTo>
                  <a:cubicBezTo>
                    <a:pt x="99975" y="1841055"/>
                    <a:pt x="103764" y="1843084"/>
                    <a:pt x="108394" y="1843084"/>
                  </a:cubicBezTo>
                  <a:cubicBezTo>
                    <a:pt x="113024" y="1843084"/>
                    <a:pt x="116813" y="1844979"/>
                    <a:pt x="116813" y="1847293"/>
                  </a:cubicBezTo>
                  <a:cubicBezTo>
                    <a:pt x="116813" y="1849609"/>
                    <a:pt x="121549" y="1851503"/>
                    <a:pt x="127336" y="1851503"/>
                  </a:cubicBezTo>
                  <a:cubicBezTo>
                    <a:pt x="133125" y="1851503"/>
                    <a:pt x="137861" y="1853398"/>
                    <a:pt x="137861" y="1855712"/>
                  </a:cubicBezTo>
                  <a:cubicBezTo>
                    <a:pt x="137861" y="1858498"/>
                    <a:pt x="324482" y="1859923"/>
                    <a:pt x="689305" y="1859923"/>
                  </a:cubicBezTo>
                  <a:cubicBezTo>
                    <a:pt x="1054127" y="1859923"/>
                    <a:pt x="1240748" y="1858498"/>
                    <a:pt x="1240748" y="1855712"/>
                  </a:cubicBezTo>
                  <a:close/>
                </a:path>
              </a:pathLst>
            </a:custGeom>
            <a:grpFill/>
            <a:ln w="4209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</p:grpSp>
      <p:sp>
        <p:nvSpPr>
          <p:cNvPr id="23585" name="TextBox 610"/>
          <p:cNvSpPr txBox="1">
            <a:spLocks noChangeArrowheads="1"/>
          </p:cNvSpPr>
          <p:nvPr/>
        </p:nvSpPr>
        <p:spPr bwMode="auto">
          <a:xfrm>
            <a:off x="3722688" y="2074863"/>
            <a:ext cx="129819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26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3586" name="TextBox 611"/>
          <p:cNvSpPr txBox="1">
            <a:spLocks noChangeArrowheads="1"/>
          </p:cNvSpPr>
          <p:nvPr/>
        </p:nvSpPr>
        <p:spPr bwMode="auto">
          <a:xfrm>
            <a:off x="3975458" y="2979738"/>
            <a:ext cx="88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 dirty="0">
                <a:solidFill>
                  <a:srgbClr val="0C183B"/>
                </a:solidFill>
                <a:latin typeface="Arial Black" pitchFamily="34" charset="0"/>
              </a:rPr>
              <a:t>95</a:t>
            </a:r>
            <a:endParaRPr lang="ru-RU" sz="20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3587" name="TextBox 580"/>
          <p:cNvSpPr txBox="1">
            <a:spLocks noChangeArrowheads="1"/>
          </p:cNvSpPr>
          <p:nvPr/>
        </p:nvSpPr>
        <p:spPr bwMode="auto">
          <a:xfrm>
            <a:off x="4095494" y="1506386"/>
            <a:ext cx="2686050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600" b="1" dirty="0">
                <a:solidFill>
                  <a:srgbClr val="0C183B"/>
                </a:solidFill>
                <a:latin typeface="Calibri" pitchFamily="34" charset="0"/>
              </a:rPr>
              <a:t>ПОЛІЦЕЙСЬКИМИ ВИКРИТО</a:t>
            </a:r>
          </a:p>
        </p:txBody>
      </p:sp>
    </p:spTree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4585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470" name="Прямоугольник 469"/>
          <p:cNvSpPr/>
          <p:nvPr/>
        </p:nvSpPr>
        <p:spPr>
          <a:xfrm>
            <a:off x="344488" y="206375"/>
            <a:ext cx="11239500" cy="6388100"/>
          </a:xfrm>
          <a:prstGeom prst="rect">
            <a:avLst/>
          </a:prstGeom>
          <a:gradFill>
            <a:gsLst>
              <a:gs pos="0">
                <a:srgbClr val="942642">
                  <a:alpha val="55000"/>
                </a:srgbClr>
              </a:gs>
              <a:gs pos="85000">
                <a:srgbClr val="0C183B">
                  <a:alpha val="55000"/>
                </a:srgbClr>
              </a:gs>
              <a:gs pos="15000">
                <a:srgbClr val="0C183B">
                  <a:alpha val="55000"/>
                </a:srgbClr>
              </a:gs>
              <a:gs pos="100000">
                <a:srgbClr val="007BAF">
                  <a:alpha val="5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24587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04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481263"/>
            <a:ext cx="68263" cy="2009775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24589" name="TextBox 475"/>
          <p:cNvSpPr txBox="1">
            <a:spLocks noChangeArrowheads="1"/>
          </p:cNvSpPr>
          <p:nvPr/>
        </p:nvSpPr>
        <p:spPr bwMode="auto">
          <a:xfrm>
            <a:off x="5934075" y="2841625"/>
            <a:ext cx="5438775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Безпечне житло, оселя</a:t>
            </a:r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255588" y="180975"/>
            <a:ext cx="11503025" cy="6388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pic>
        <p:nvPicPr>
          <p:cNvPr id="569" name="Рисунок 568"/>
          <p:cNvPicPr>
            <a:picLocks noChangeAspect="1"/>
          </p:cNvPicPr>
          <p:nvPr/>
        </p:nvPicPr>
        <p:blipFill rotWithShape="1">
          <a:blip r:embed="rId2" cstate="print"/>
          <a:srcRect l="10542" r="12188"/>
          <a:stretch/>
        </p:blipFill>
        <p:spPr>
          <a:xfrm>
            <a:off x="4140570" y="2228454"/>
            <a:ext cx="3533033" cy="851592"/>
          </a:xfrm>
          <a:prstGeom prst="leftArrow">
            <a:avLst>
              <a:gd name="adj1" fmla="val 100000"/>
              <a:gd name="adj2" fmla="val 56309"/>
            </a:avLst>
          </a:prstGeom>
        </p:spPr>
      </p:pic>
      <p:sp>
        <p:nvSpPr>
          <p:cNvPr id="132" name="Прямоугольник 131"/>
          <p:cNvSpPr/>
          <p:nvPr/>
        </p:nvSpPr>
        <p:spPr>
          <a:xfrm>
            <a:off x="8014667" y="206375"/>
            <a:ext cx="3605212" cy="5851525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5611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25613" name="TextBox 117"/>
          <p:cNvSpPr txBox="1">
            <a:spLocks noChangeArrowheads="1"/>
          </p:cNvSpPr>
          <p:nvPr/>
        </p:nvSpPr>
        <p:spPr bwMode="auto">
          <a:xfrm>
            <a:off x="1641475" y="742950"/>
            <a:ext cx="1889125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solidFill>
                  <a:srgbClr val="0C0E3B"/>
                </a:solidFill>
                <a:latin typeface="Calibri" pitchFamily="34" charset="0"/>
              </a:rPr>
              <a:t>Безпечне житло, оселя</a:t>
            </a:r>
          </a:p>
        </p:txBody>
      </p:sp>
      <p:grpSp>
        <p:nvGrpSpPr>
          <p:cNvPr id="25614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5615" name="TextBox 612"/>
          <p:cNvSpPr txBox="1">
            <a:spLocks noChangeArrowheads="1"/>
          </p:cNvSpPr>
          <p:nvPr/>
        </p:nvSpPr>
        <p:spPr bwMode="auto">
          <a:xfrm>
            <a:off x="1294607" y="3419744"/>
            <a:ext cx="1914524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endParaRPr lang="uk-UA" b="1" dirty="0">
              <a:solidFill>
                <a:srgbClr val="0C183B"/>
              </a:solidFill>
              <a:latin typeface="Calibri" pitchFamily="34" charset="0"/>
            </a:endParaRPr>
          </a:p>
          <a:p>
            <a:pPr algn="ctr">
              <a:lnSpc>
                <a:spcPct val="80000"/>
              </a:lnSpc>
            </a:pPr>
            <a:endParaRPr lang="uk-UA" b="1" dirty="0">
              <a:solidFill>
                <a:srgbClr val="0C183B"/>
              </a:solidFill>
              <a:latin typeface="Calibri" pitchFamily="34" charset="0"/>
            </a:endParaRPr>
          </a:p>
          <a:p>
            <a:pPr algn="ctr">
              <a:lnSpc>
                <a:spcPct val="80000"/>
              </a:lnSpc>
            </a:pPr>
            <a:endParaRPr lang="uk-UA" b="1" dirty="0">
              <a:solidFill>
                <a:srgbClr val="0C183B"/>
              </a:solidFill>
              <a:latin typeface="Calibri" pitchFamily="34" charset="0"/>
            </a:endParaRPr>
          </a:p>
          <a:p>
            <a:pPr algn="ctr">
              <a:lnSpc>
                <a:spcPct val="80000"/>
              </a:lnSpc>
            </a:pPr>
            <a:r>
              <a:rPr lang="uk-UA" b="1" dirty="0">
                <a:solidFill>
                  <a:srgbClr val="0C183B"/>
                </a:solidFill>
                <a:latin typeface="Calibri" pitchFamily="34" charset="0"/>
              </a:rPr>
              <a:t>КРАДІЖКИ </a:t>
            </a:r>
            <a:endParaRPr lang="ru-RU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622" name="TextBox 621"/>
          <p:cNvSpPr txBox="1"/>
          <p:nvPr/>
        </p:nvSpPr>
        <p:spPr>
          <a:xfrm>
            <a:off x="8061325" y="973138"/>
            <a:ext cx="340995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Квартира, приватний будинок гуртожиток, дача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chemeClr val="bg1"/>
              </a:solidFill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400" dirty="0">
              <a:solidFill>
                <a:schemeClr val="bg1"/>
              </a:solidFill>
              <a:latin typeface="+mj-lt"/>
              <a:cs typeface="+mn-cs"/>
            </a:endParaRPr>
          </a:p>
        </p:txBody>
      </p:sp>
      <p:sp>
        <p:nvSpPr>
          <p:cNvPr id="25617" name="TextBox 622"/>
          <p:cNvSpPr txBox="1">
            <a:spLocks noChangeArrowheads="1"/>
          </p:cNvSpPr>
          <p:nvPr/>
        </p:nvSpPr>
        <p:spPr bwMode="auto">
          <a:xfrm>
            <a:off x="8011319" y="652175"/>
            <a:ext cx="33194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solidFill>
                  <a:schemeClr val="bg1"/>
                </a:solidFill>
              </a:rPr>
              <a:t>Місце скоєння крадіжки</a:t>
            </a:r>
          </a:p>
          <a:p>
            <a:pPr algn="ctr"/>
            <a:endParaRPr lang="uk-UA" sz="1600" b="1" dirty="0">
              <a:solidFill>
                <a:schemeClr val="bg1"/>
              </a:solidFill>
            </a:endParaRPr>
          </a:p>
        </p:txBody>
      </p:sp>
      <p:sp>
        <p:nvSpPr>
          <p:cNvPr id="25620" name="TextBox 554"/>
          <p:cNvSpPr txBox="1">
            <a:spLocks noChangeArrowheads="1"/>
          </p:cNvSpPr>
          <p:nvPr/>
        </p:nvSpPr>
        <p:spPr bwMode="auto">
          <a:xfrm>
            <a:off x="5520404" y="1362011"/>
            <a:ext cx="863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b="1" dirty="0">
                <a:solidFill>
                  <a:srgbClr val="0C183B"/>
                </a:solidFill>
                <a:latin typeface="Arial Black" pitchFamily="34" charset="0"/>
              </a:rPr>
              <a:t>104</a:t>
            </a:r>
            <a:endParaRPr lang="ru-RU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5621" name="TextBox 555"/>
          <p:cNvSpPr txBox="1">
            <a:spLocks noChangeArrowheads="1"/>
          </p:cNvSpPr>
          <p:nvPr/>
        </p:nvSpPr>
        <p:spPr bwMode="auto">
          <a:xfrm>
            <a:off x="6464583" y="1401760"/>
            <a:ext cx="151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ВИЯВЛЕНО ОСІБ</a:t>
            </a:r>
          </a:p>
        </p:txBody>
      </p:sp>
      <p:sp>
        <p:nvSpPr>
          <p:cNvPr id="25622" name="TextBox 556"/>
          <p:cNvSpPr txBox="1">
            <a:spLocks noChangeArrowheads="1"/>
          </p:cNvSpPr>
          <p:nvPr/>
        </p:nvSpPr>
        <p:spPr bwMode="auto">
          <a:xfrm>
            <a:off x="6590678" y="2428875"/>
            <a:ext cx="968375" cy="387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КРАДІЖОК РОЗКРИТО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5623" name="TextBox 557"/>
          <p:cNvSpPr txBox="1">
            <a:spLocks noChangeArrowheads="1"/>
          </p:cNvSpPr>
          <p:nvPr/>
        </p:nvSpPr>
        <p:spPr bwMode="auto">
          <a:xfrm>
            <a:off x="6334125" y="3625907"/>
            <a:ext cx="16287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ЗАВДАНО ЗБИТКІВ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5624" name="TextBox 558"/>
          <p:cNvSpPr txBox="1">
            <a:spLocks noChangeArrowheads="1"/>
          </p:cNvSpPr>
          <p:nvPr/>
        </p:nvSpPr>
        <p:spPr bwMode="auto">
          <a:xfrm>
            <a:off x="5457351" y="2428875"/>
            <a:ext cx="97818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C183B"/>
                </a:solidFill>
                <a:latin typeface="Arial Black" pitchFamily="34" charset="0"/>
              </a:rPr>
              <a:t>102</a:t>
            </a:r>
            <a:endParaRPr lang="ru-RU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5625" name="TextBox 560"/>
          <p:cNvSpPr txBox="1">
            <a:spLocks noChangeArrowheads="1"/>
          </p:cNvSpPr>
          <p:nvPr/>
        </p:nvSpPr>
        <p:spPr bwMode="auto">
          <a:xfrm>
            <a:off x="1563647" y="2594934"/>
            <a:ext cx="142219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uk-UA" sz="2400" b="1" dirty="0">
              <a:solidFill>
                <a:srgbClr val="0C183B"/>
              </a:solidFill>
              <a:latin typeface="Arial Black" pitchFamily="34" charset="0"/>
            </a:endParaRPr>
          </a:p>
          <a:p>
            <a:pPr algn="ctr"/>
            <a:endParaRPr lang="uk-UA" sz="2400" b="1" dirty="0">
              <a:solidFill>
                <a:srgbClr val="0C183B"/>
              </a:solidFill>
              <a:latin typeface="Arial Black" pitchFamily="34" charset="0"/>
            </a:endParaRPr>
          </a:p>
          <a:p>
            <a:pPr algn="ctr"/>
            <a:r>
              <a:rPr lang="uk-UA" sz="4000" b="1" dirty="0">
                <a:solidFill>
                  <a:srgbClr val="0C183B"/>
                </a:solidFill>
                <a:latin typeface="Arial Black" pitchFamily="34" charset="0"/>
              </a:rPr>
              <a:t>253</a:t>
            </a:r>
            <a:endParaRPr lang="ru-RU" sz="40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pic>
        <p:nvPicPr>
          <p:cNvPr id="25632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94225" y="1203900"/>
            <a:ext cx="763588" cy="66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37" name="TextBox 583"/>
          <p:cNvSpPr txBox="1">
            <a:spLocks noChangeArrowheads="1"/>
          </p:cNvSpPr>
          <p:nvPr/>
        </p:nvSpPr>
        <p:spPr bwMode="auto">
          <a:xfrm>
            <a:off x="8010525" y="1763713"/>
            <a:ext cx="3592512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bg1"/>
                </a:solidFill>
                <a:latin typeface="Calibri" pitchFamily="34" charset="0"/>
              </a:rPr>
              <a:t>        Спосіб проникнення</a:t>
            </a:r>
          </a:p>
          <a:p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-вільний доступ</a:t>
            </a:r>
          </a:p>
          <a:p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-злам дверей чи замка</a:t>
            </a:r>
          </a:p>
          <a:p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-через вікно або балкон</a:t>
            </a:r>
          </a:p>
          <a:p>
            <a:r>
              <a:rPr lang="uk-UA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-підбір ключа, використання відмички</a:t>
            </a: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600" dirty="0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uk-UA" b="1" dirty="0">
                <a:solidFill>
                  <a:schemeClr val="bg1"/>
                </a:solidFill>
                <a:latin typeface="Calibri" pitchFamily="34" charset="0"/>
              </a:rPr>
              <a:t>Приклад</a:t>
            </a:r>
          </a:p>
          <a:p>
            <a:pPr algn="just"/>
            <a:r>
              <a:rPr lang="uk-UA" sz="1400" dirty="0">
                <a:solidFill>
                  <a:srgbClr val="FFDD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На початку вересня 2022 року до Корюківського РВП звернувся житель Корюківського району за фактом зникнення з його будинку ряду електроінструментів.            В ході проведення ОМП, першочергових оперативно-розшукових заходів особу злочинця було встановлено та</a:t>
            </a:r>
            <a:r>
              <a:rPr lang="uk-UA" sz="1400" dirty="0">
                <a:solidFill>
                  <a:srgbClr val="FFDD00"/>
                </a:solidFill>
              </a:rPr>
              <a:t> </a:t>
            </a:r>
            <a:r>
              <a:rPr lang="uk-UA" sz="1400" dirty="0">
                <a:solidFill>
                  <a:srgbClr val="FFDD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затримано в порядку ст. 208 КПК України, провадження скеровано до суду. </a:t>
            </a:r>
          </a:p>
        </p:txBody>
      </p:sp>
      <p:sp>
        <p:nvSpPr>
          <p:cNvPr id="25638" name="TextBox 584"/>
          <p:cNvSpPr txBox="1">
            <a:spLocks noChangeArrowheads="1"/>
          </p:cNvSpPr>
          <p:nvPr/>
        </p:nvSpPr>
        <p:spPr bwMode="auto">
          <a:xfrm>
            <a:off x="6352555" y="4413250"/>
            <a:ext cx="1776413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 ВІДШКОДОВАНО</a:t>
            </a:r>
            <a:endParaRPr lang="ru-RU" sz="12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5639" name="TextBox 585"/>
          <p:cNvSpPr txBox="1">
            <a:spLocks noChangeArrowheads="1"/>
          </p:cNvSpPr>
          <p:nvPr/>
        </p:nvSpPr>
        <p:spPr bwMode="auto">
          <a:xfrm>
            <a:off x="4025494" y="3447444"/>
            <a:ext cx="258921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>
                <a:latin typeface="Arial Black" pitchFamily="34" charset="0"/>
              </a:rPr>
              <a:t>188 </a:t>
            </a:r>
            <a:r>
              <a:rPr lang="uk-UA" sz="1600" b="1" dirty="0">
                <a:latin typeface="Arial Black" pitchFamily="34" charset="0"/>
              </a:rPr>
              <a:t>тис. грн.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25640" name="TextBox 588"/>
          <p:cNvSpPr txBox="1">
            <a:spLocks noChangeArrowheads="1"/>
          </p:cNvSpPr>
          <p:nvPr/>
        </p:nvSpPr>
        <p:spPr bwMode="auto">
          <a:xfrm>
            <a:off x="4048166" y="4234655"/>
            <a:ext cx="25892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148 </a:t>
            </a:r>
            <a:r>
              <a:rPr lang="uk-UA" sz="1600" b="1" dirty="0">
                <a:solidFill>
                  <a:srgbClr val="0C183B"/>
                </a:solidFill>
                <a:latin typeface="Arial Black" pitchFamily="34" charset="0"/>
              </a:rPr>
              <a:t>тис. грн.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pic>
        <p:nvPicPr>
          <p:cNvPr id="25642" name="Рисунок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22802" y="2239169"/>
            <a:ext cx="5461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46" name="Рисунок 9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31909" y="1666874"/>
            <a:ext cx="1473038" cy="1641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6633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470" name="Прямоугольник 469"/>
          <p:cNvSpPr/>
          <p:nvPr/>
        </p:nvSpPr>
        <p:spPr>
          <a:xfrm>
            <a:off x="344488" y="206375"/>
            <a:ext cx="11239500" cy="6388100"/>
          </a:xfrm>
          <a:prstGeom prst="rect">
            <a:avLst/>
          </a:prstGeom>
          <a:gradFill>
            <a:gsLst>
              <a:gs pos="0">
                <a:srgbClr val="942642">
                  <a:alpha val="55000"/>
                </a:srgbClr>
              </a:gs>
              <a:gs pos="85000">
                <a:srgbClr val="0C183B">
                  <a:alpha val="55000"/>
                </a:srgbClr>
              </a:gs>
              <a:gs pos="15000">
                <a:srgbClr val="0C183B">
                  <a:alpha val="55000"/>
                </a:srgbClr>
              </a:gs>
              <a:gs pos="100000">
                <a:srgbClr val="007BAF">
                  <a:alpha val="5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26635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05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481263"/>
            <a:ext cx="68263" cy="2009775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26637" name="TextBox 475"/>
          <p:cNvSpPr txBox="1">
            <a:spLocks noChangeArrowheads="1"/>
          </p:cNvSpPr>
          <p:nvPr/>
        </p:nvSpPr>
        <p:spPr bwMode="auto">
          <a:xfrm>
            <a:off x="5934075" y="2841625"/>
            <a:ext cx="4629150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Безпека дітей</a:t>
            </a:r>
          </a:p>
        </p:txBody>
      </p:sp>
    </p:spTree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114300" y="200025"/>
            <a:ext cx="11503025" cy="6388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146925" y="163105"/>
            <a:ext cx="4441825" cy="6334940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7657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27658" name="TextBox 117"/>
          <p:cNvSpPr txBox="1">
            <a:spLocks noChangeArrowheads="1"/>
          </p:cNvSpPr>
          <p:nvPr/>
        </p:nvSpPr>
        <p:spPr bwMode="auto">
          <a:xfrm>
            <a:off x="1641475" y="827088"/>
            <a:ext cx="188912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Безпека дітей</a:t>
            </a:r>
          </a:p>
        </p:txBody>
      </p:sp>
      <p:grpSp>
        <p:nvGrpSpPr>
          <p:cNvPr id="27659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622" name="TextBox 621"/>
          <p:cNvSpPr txBox="1"/>
          <p:nvPr/>
        </p:nvSpPr>
        <p:spPr>
          <a:xfrm>
            <a:off x="7106514" y="422940"/>
            <a:ext cx="4494212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3556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solidFill>
                  <a:schemeClr val="bg1"/>
                </a:solidFill>
                <a:latin typeface="+mn-lt"/>
                <a:cs typeface="+mn-cs"/>
              </a:rPr>
              <a:t>До адміністративної відповідальності за ст. 180 КУпАП (</a:t>
            </a:r>
            <a:r>
              <a:rPr lang="uk-UA" sz="1200" i="1" dirty="0">
                <a:solidFill>
                  <a:schemeClr val="bg1"/>
                </a:solidFill>
                <a:latin typeface="+mn-lt"/>
                <a:cs typeface="+mn-cs"/>
              </a:rPr>
              <a:t>доведення неповнолітніх до стану сп’яніння</a:t>
            </a:r>
            <a:r>
              <a:rPr lang="uk-UA" sz="1200" dirty="0">
                <a:solidFill>
                  <a:schemeClr val="bg1"/>
                </a:solidFill>
                <a:latin typeface="+mn-lt"/>
                <a:cs typeface="+mn-cs"/>
              </a:rPr>
              <a:t>) притягнуто </a:t>
            </a:r>
            <a:r>
              <a:rPr lang="en-US" sz="1200" dirty="0">
                <a:solidFill>
                  <a:schemeClr val="bg1"/>
                </a:solidFill>
                <a:latin typeface="+mn-lt"/>
                <a:cs typeface="+mn-cs"/>
              </a:rPr>
              <a:t>35</a:t>
            </a:r>
            <a:r>
              <a:rPr lang="uk-UA" sz="1200" dirty="0">
                <a:solidFill>
                  <a:schemeClr val="bg1"/>
                </a:solidFill>
                <a:latin typeface="+mn-lt"/>
                <a:cs typeface="+mn-cs"/>
              </a:rPr>
              <a:t> дорослих осіб.</a:t>
            </a:r>
          </a:p>
          <a:p>
            <a:pPr indent="3556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dirty="0">
                <a:solidFill>
                  <a:schemeClr val="bg1"/>
                </a:solidFill>
                <a:latin typeface="+mn-lt"/>
                <a:cs typeface="+mn-cs"/>
              </a:rPr>
              <a:t>За невиконання батьками обов’язків по вихованню своїх дітей (ст. 184 КУпАП) складено </a:t>
            </a:r>
            <a:r>
              <a:rPr lang="en-US" sz="1200" dirty="0">
                <a:solidFill>
                  <a:schemeClr val="bg1"/>
                </a:solidFill>
                <a:latin typeface="+mn-lt"/>
                <a:cs typeface="+mn-cs"/>
              </a:rPr>
              <a:t>110 </a:t>
            </a:r>
            <a:r>
              <a:rPr lang="uk-UA" sz="1200" dirty="0">
                <a:solidFill>
                  <a:schemeClr val="bg1"/>
                </a:solidFill>
                <a:latin typeface="+mn-lt"/>
                <a:cs typeface="+mn-cs"/>
              </a:rPr>
              <a:t>адміністративних протоколів.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1200" dirty="0">
              <a:solidFill>
                <a:srgbClr val="FF0000"/>
              </a:solidFill>
              <a:latin typeface="+mj-lt"/>
              <a:cs typeface="+mn-cs"/>
            </a:endParaRPr>
          </a:p>
        </p:txBody>
      </p:sp>
      <p:sp>
        <p:nvSpPr>
          <p:cNvPr id="27661" name="TextBox 622"/>
          <p:cNvSpPr txBox="1">
            <a:spLocks noChangeArrowheads="1"/>
          </p:cNvSpPr>
          <p:nvPr/>
        </p:nvSpPr>
        <p:spPr bwMode="auto">
          <a:xfrm>
            <a:off x="7693889" y="196768"/>
            <a:ext cx="3319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400" b="1" dirty="0">
                <a:solidFill>
                  <a:srgbClr val="FFDD00"/>
                </a:solidFill>
              </a:rPr>
              <a:t>Що робила поліція?</a:t>
            </a:r>
          </a:p>
        </p:txBody>
      </p:sp>
      <p:sp>
        <p:nvSpPr>
          <p:cNvPr id="27663" name="TextBox 551"/>
          <p:cNvSpPr txBox="1">
            <a:spLocks noChangeArrowheads="1"/>
          </p:cNvSpPr>
          <p:nvPr/>
        </p:nvSpPr>
        <p:spPr bwMode="auto">
          <a:xfrm>
            <a:off x="542925" y="3734593"/>
            <a:ext cx="1446212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400" b="1" dirty="0">
                <a:solidFill>
                  <a:srgbClr val="0C183B"/>
                </a:solidFill>
                <a:latin typeface="Calibri" pitchFamily="34" charset="0"/>
              </a:rPr>
              <a:t>ЗЛОЧИНІВ ПРОТИ ДІТЕЙ</a:t>
            </a:r>
            <a:endParaRPr lang="ru-RU" sz="14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7664" name="TextBox 552"/>
          <p:cNvSpPr txBox="1">
            <a:spLocks noChangeArrowheads="1"/>
          </p:cNvSpPr>
          <p:nvPr/>
        </p:nvSpPr>
        <p:spPr bwMode="auto">
          <a:xfrm>
            <a:off x="688975" y="2908360"/>
            <a:ext cx="11303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800" b="1" dirty="0">
                <a:latin typeface="Arial Black" pitchFamily="34" charset="0"/>
              </a:rPr>
              <a:t>13</a:t>
            </a:r>
            <a:endParaRPr lang="ru-RU" sz="4800" b="1" dirty="0">
              <a:latin typeface="Arial Black" pitchFamily="34" charset="0"/>
            </a:endParaRPr>
          </a:p>
        </p:txBody>
      </p:sp>
      <p:sp>
        <p:nvSpPr>
          <p:cNvPr id="558" name="Полилиния: фигура 557"/>
          <p:cNvSpPr>
            <a:spLocks noChangeAspect="1"/>
          </p:cNvSpPr>
          <p:nvPr/>
        </p:nvSpPr>
        <p:spPr>
          <a:xfrm>
            <a:off x="1941757" y="2663551"/>
            <a:ext cx="2095691" cy="1706562"/>
          </a:xfrm>
          <a:custGeom>
            <a:avLst/>
            <a:gdLst>
              <a:gd name="connsiteX0" fmla="*/ 532080 w 3179678"/>
              <a:gd name="connsiteY0" fmla="*/ 815376 h 2405258"/>
              <a:gd name="connsiteX1" fmla="*/ 1206646 w 3179678"/>
              <a:gd name="connsiteY1" fmla="*/ 820224 h 2405258"/>
              <a:gd name="connsiteX2" fmla="*/ 1600346 w 3179678"/>
              <a:gd name="connsiteY2" fmla="*/ 1131375 h 2405258"/>
              <a:gd name="connsiteX3" fmla="*/ 1962296 w 3179678"/>
              <a:gd name="connsiteY3" fmla="*/ 826575 h 2405258"/>
              <a:gd name="connsiteX4" fmla="*/ 2669246 w 3179678"/>
              <a:gd name="connsiteY4" fmla="*/ 828076 h 2405258"/>
              <a:gd name="connsiteX5" fmla="*/ 3162446 w 3179678"/>
              <a:gd name="connsiteY5" fmla="*/ 1309174 h 2405258"/>
              <a:gd name="connsiteX6" fmla="*/ 2984646 w 3179678"/>
              <a:gd name="connsiteY6" fmla="*/ 1525074 h 2405258"/>
              <a:gd name="connsiteX7" fmla="*/ 2673496 w 3179678"/>
              <a:gd name="connsiteY7" fmla="*/ 1290124 h 2405258"/>
              <a:gd name="connsiteX8" fmla="*/ 2883046 w 3179678"/>
              <a:gd name="connsiteY8" fmla="*/ 1975924 h 2405258"/>
              <a:gd name="connsiteX9" fmla="*/ 2660796 w 3179678"/>
              <a:gd name="connsiteY9" fmla="*/ 1994974 h 2405258"/>
              <a:gd name="connsiteX10" fmla="*/ 2669246 w 3179678"/>
              <a:gd name="connsiteY10" fmla="*/ 2246133 h 2405258"/>
              <a:gd name="connsiteX11" fmla="*/ 2387746 w 3179678"/>
              <a:gd name="connsiteY11" fmla="*/ 2274375 h 2405258"/>
              <a:gd name="connsiteX12" fmla="*/ 2381396 w 3179678"/>
              <a:gd name="connsiteY12" fmla="*/ 2001325 h 2405258"/>
              <a:gd name="connsiteX13" fmla="*/ 2222646 w 3179678"/>
              <a:gd name="connsiteY13" fmla="*/ 2007675 h 2405258"/>
              <a:gd name="connsiteX14" fmla="*/ 2216296 w 3179678"/>
              <a:gd name="connsiteY14" fmla="*/ 2293425 h 2405258"/>
              <a:gd name="connsiteX15" fmla="*/ 1936896 w 3179678"/>
              <a:gd name="connsiteY15" fmla="*/ 2293425 h 2405258"/>
              <a:gd name="connsiteX16" fmla="*/ 1930546 w 3179678"/>
              <a:gd name="connsiteY16" fmla="*/ 2001325 h 2405258"/>
              <a:gd name="connsiteX17" fmla="*/ 1727346 w 3179678"/>
              <a:gd name="connsiteY17" fmla="*/ 2001325 h 2405258"/>
              <a:gd name="connsiteX18" fmla="*/ 1905146 w 3179678"/>
              <a:gd name="connsiteY18" fmla="*/ 1277425 h 2405258"/>
              <a:gd name="connsiteX19" fmla="*/ 1587646 w 3179678"/>
              <a:gd name="connsiteY19" fmla="*/ 1563175 h 2405258"/>
              <a:gd name="connsiteX20" fmla="*/ 1263796 w 3179678"/>
              <a:gd name="connsiteY20" fmla="*/ 1271075 h 2405258"/>
              <a:gd name="connsiteX21" fmla="*/ 1257446 w 3179678"/>
              <a:gd name="connsiteY21" fmla="*/ 2274375 h 2405258"/>
              <a:gd name="connsiteX22" fmla="*/ 952646 w 3179678"/>
              <a:gd name="connsiteY22" fmla="*/ 2306125 h 2405258"/>
              <a:gd name="connsiteX23" fmla="*/ 882796 w 3179678"/>
              <a:gd name="connsiteY23" fmla="*/ 1804476 h 2405258"/>
              <a:gd name="connsiteX24" fmla="*/ 812946 w 3179678"/>
              <a:gd name="connsiteY24" fmla="*/ 2299776 h 2405258"/>
              <a:gd name="connsiteX25" fmla="*/ 500330 w 3179678"/>
              <a:gd name="connsiteY25" fmla="*/ 2284233 h 2405258"/>
              <a:gd name="connsiteX26" fmla="*/ 495446 w 3179678"/>
              <a:gd name="connsiteY26" fmla="*/ 1277426 h 2405258"/>
              <a:gd name="connsiteX27" fmla="*/ 266846 w 3179678"/>
              <a:gd name="connsiteY27" fmla="*/ 1506026 h 2405258"/>
              <a:gd name="connsiteX28" fmla="*/ 25545 w 3179678"/>
              <a:gd name="connsiteY28" fmla="*/ 1277426 h 2405258"/>
              <a:gd name="connsiteX29" fmla="*/ 2304775 w 3179678"/>
              <a:gd name="connsiteY29" fmla="*/ 0 h 2405258"/>
              <a:gd name="connsiteX30" fmla="*/ 2672136 w 3179678"/>
              <a:gd name="connsiteY30" fmla="*/ 370858 h 2405258"/>
              <a:gd name="connsiteX31" fmla="*/ 2304775 w 3179678"/>
              <a:gd name="connsiteY31" fmla="*/ 741716 h 2405258"/>
              <a:gd name="connsiteX32" fmla="*/ 1937414 w 3179678"/>
              <a:gd name="connsiteY32" fmla="*/ 370858 h 2405258"/>
              <a:gd name="connsiteX33" fmla="*/ 2304775 w 3179678"/>
              <a:gd name="connsiteY33" fmla="*/ 0 h 2405258"/>
              <a:gd name="connsiteX34" fmla="*/ 883736 w 3179678"/>
              <a:gd name="connsiteY34" fmla="*/ 0 h 2405258"/>
              <a:gd name="connsiteX35" fmla="*/ 1251097 w 3179678"/>
              <a:gd name="connsiteY35" fmla="*/ 370858 h 2405258"/>
              <a:gd name="connsiteX36" fmla="*/ 883736 w 3179678"/>
              <a:gd name="connsiteY36" fmla="*/ 741716 h 2405258"/>
              <a:gd name="connsiteX37" fmla="*/ 516375 w 3179678"/>
              <a:gd name="connsiteY37" fmla="*/ 370858 h 2405258"/>
              <a:gd name="connsiteX38" fmla="*/ 883736 w 3179678"/>
              <a:gd name="connsiteY38" fmla="*/ 0 h 2405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3179678" h="2405258">
                <a:moveTo>
                  <a:pt x="532080" y="815376"/>
                </a:moveTo>
                <a:cubicBezTo>
                  <a:pt x="780219" y="812759"/>
                  <a:pt x="958507" y="822841"/>
                  <a:pt x="1206646" y="820224"/>
                </a:cubicBezTo>
                <a:cubicBezTo>
                  <a:pt x="1276496" y="820224"/>
                  <a:pt x="1530496" y="1131375"/>
                  <a:pt x="1600346" y="1131375"/>
                </a:cubicBezTo>
                <a:cubicBezTo>
                  <a:pt x="1725229" y="1078458"/>
                  <a:pt x="1780263" y="860442"/>
                  <a:pt x="1962296" y="826575"/>
                </a:cubicBezTo>
                <a:lnTo>
                  <a:pt x="2669246" y="828076"/>
                </a:lnTo>
                <a:cubicBezTo>
                  <a:pt x="2994399" y="1133684"/>
                  <a:pt x="3116229" y="1218408"/>
                  <a:pt x="3162446" y="1309174"/>
                </a:cubicBezTo>
                <a:cubicBezTo>
                  <a:pt x="3240413" y="1514240"/>
                  <a:pt x="3031213" y="1556824"/>
                  <a:pt x="2984646" y="1525074"/>
                </a:cubicBezTo>
                <a:cubicBezTo>
                  <a:pt x="2938079" y="1537774"/>
                  <a:pt x="2770863" y="1317641"/>
                  <a:pt x="2673496" y="1290124"/>
                </a:cubicBezTo>
                <a:cubicBezTo>
                  <a:pt x="2709479" y="1440407"/>
                  <a:pt x="2873521" y="1876441"/>
                  <a:pt x="2883046" y="1975924"/>
                </a:cubicBezTo>
                <a:cubicBezTo>
                  <a:pt x="2759221" y="2005557"/>
                  <a:pt x="2771571" y="1975339"/>
                  <a:pt x="2660796" y="1994974"/>
                </a:cubicBezTo>
                <a:cubicBezTo>
                  <a:pt x="2645271" y="2109859"/>
                  <a:pt x="2680888" y="2188983"/>
                  <a:pt x="2669246" y="2246133"/>
                </a:cubicBezTo>
                <a:cubicBezTo>
                  <a:pt x="2650904" y="2502000"/>
                  <a:pt x="2372221" y="2396668"/>
                  <a:pt x="2387746" y="2274375"/>
                </a:cubicBezTo>
                <a:cubicBezTo>
                  <a:pt x="2396921" y="2164782"/>
                  <a:pt x="2388804" y="2090225"/>
                  <a:pt x="2381396" y="2001325"/>
                </a:cubicBezTo>
                <a:cubicBezTo>
                  <a:pt x="2291438" y="2014025"/>
                  <a:pt x="2266038" y="1993917"/>
                  <a:pt x="2222646" y="2007675"/>
                </a:cubicBezTo>
                <a:cubicBezTo>
                  <a:pt x="2217354" y="2084933"/>
                  <a:pt x="2231113" y="2145258"/>
                  <a:pt x="2216296" y="2293425"/>
                </a:cubicBezTo>
                <a:cubicBezTo>
                  <a:pt x="2207829" y="2384442"/>
                  <a:pt x="2025796" y="2491333"/>
                  <a:pt x="1936896" y="2293425"/>
                </a:cubicBezTo>
                <a:cubicBezTo>
                  <a:pt x="1936896" y="2171717"/>
                  <a:pt x="1936896" y="2088108"/>
                  <a:pt x="1930546" y="2001325"/>
                </a:cubicBezTo>
                <a:cubicBezTo>
                  <a:pt x="1847996" y="1965342"/>
                  <a:pt x="1817304" y="1996033"/>
                  <a:pt x="1727346" y="2001325"/>
                </a:cubicBezTo>
                <a:cubicBezTo>
                  <a:pt x="1777088" y="1847867"/>
                  <a:pt x="1934779" y="1375850"/>
                  <a:pt x="1905146" y="1277425"/>
                </a:cubicBezTo>
                <a:cubicBezTo>
                  <a:pt x="1735813" y="1439350"/>
                  <a:pt x="1725229" y="1493325"/>
                  <a:pt x="1587646" y="1563175"/>
                </a:cubicBezTo>
                <a:cubicBezTo>
                  <a:pt x="1475463" y="1467925"/>
                  <a:pt x="1367513" y="1372675"/>
                  <a:pt x="1263796" y="1271075"/>
                </a:cubicBezTo>
                <a:cubicBezTo>
                  <a:pt x="1261679" y="1429825"/>
                  <a:pt x="1250038" y="2099750"/>
                  <a:pt x="1257446" y="2274375"/>
                </a:cubicBezTo>
                <a:cubicBezTo>
                  <a:pt x="1214054" y="2442650"/>
                  <a:pt x="1020379" y="2426775"/>
                  <a:pt x="952646" y="2306125"/>
                </a:cubicBezTo>
                <a:cubicBezTo>
                  <a:pt x="935713" y="2141025"/>
                  <a:pt x="976988" y="1792834"/>
                  <a:pt x="882796" y="1804476"/>
                </a:cubicBezTo>
                <a:cubicBezTo>
                  <a:pt x="744154" y="1822468"/>
                  <a:pt x="879865" y="2209233"/>
                  <a:pt x="812946" y="2299776"/>
                </a:cubicBezTo>
                <a:cubicBezTo>
                  <a:pt x="729907" y="2453345"/>
                  <a:pt x="545269" y="2410064"/>
                  <a:pt x="500330" y="2284233"/>
                </a:cubicBezTo>
                <a:cubicBezTo>
                  <a:pt x="502097" y="1682515"/>
                  <a:pt x="496260" y="1451577"/>
                  <a:pt x="495446" y="1277426"/>
                </a:cubicBezTo>
                <a:cubicBezTo>
                  <a:pt x="418432" y="1338225"/>
                  <a:pt x="390671" y="1389609"/>
                  <a:pt x="266846" y="1506026"/>
                </a:cubicBezTo>
                <a:cubicBezTo>
                  <a:pt x="54121" y="1590693"/>
                  <a:pt x="-52527" y="1446509"/>
                  <a:pt x="25545" y="1277426"/>
                </a:cubicBezTo>
                <a:close/>
                <a:moveTo>
                  <a:pt x="2304775" y="0"/>
                </a:moveTo>
                <a:cubicBezTo>
                  <a:pt x="2507663" y="0"/>
                  <a:pt x="2672136" y="166039"/>
                  <a:pt x="2672136" y="370858"/>
                </a:cubicBezTo>
                <a:cubicBezTo>
                  <a:pt x="2672136" y="575677"/>
                  <a:pt x="2507663" y="741716"/>
                  <a:pt x="2304775" y="741716"/>
                </a:cubicBezTo>
                <a:cubicBezTo>
                  <a:pt x="2101887" y="741716"/>
                  <a:pt x="1937414" y="575677"/>
                  <a:pt x="1937414" y="370858"/>
                </a:cubicBezTo>
                <a:cubicBezTo>
                  <a:pt x="1937414" y="166039"/>
                  <a:pt x="2101887" y="0"/>
                  <a:pt x="2304775" y="0"/>
                </a:cubicBezTo>
                <a:close/>
                <a:moveTo>
                  <a:pt x="883736" y="0"/>
                </a:moveTo>
                <a:cubicBezTo>
                  <a:pt x="1086624" y="0"/>
                  <a:pt x="1251097" y="166039"/>
                  <a:pt x="1251097" y="370858"/>
                </a:cubicBezTo>
                <a:cubicBezTo>
                  <a:pt x="1251097" y="575677"/>
                  <a:pt x="1086624" y="741716"/>
                  <a:pt x="883736" y="741716"/>
                </a:cubicBezTo>
                <a:cubicBezTo>
                  <a:pt x="680848" y="741716"/>
                  <a:pt x="516375" y="575677"/>
                  <a:pt x="516375" y="370858"/>
                </a:cubicBezTo>
                <a:cubicBezTo>
                  <a:pt x="516375" y="166039"/>
                  <a:pt x="680848" y="0"/>
                  <a:pt x="883736" y="0"/>
                </a:cubicBezTo>
                <a:close/>
              </a:path>
            </a:pathLst>
          </a:custGeom>
          <a:solidFill>
            <a:srgbClr val="0C1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27666" name="TextBox 558"/>
          <p:cNvSpPr txBox="1">
            <a:spLocks noChangeArrowheads="1"/>
          </p:cNvSpPr>
          <p:nvPr/>
        </p:nvSpPr>
        <p:spPr bwMode="auto">
          <a:xfrm>
            <a:off x="5002392" y="1516965"/>
            <a:ext cx="2027237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400" b="1" dirty="0">
                <a:solidFill>
                  <a:srgbClr val="0C183B"/>
                </a:solidFill>
                <a:latin typeface="Calibri" pitchFamily="34" charset="0"/>
              </a:rPr>
              <a:t>ВИПАДКИ ЗНИКНЕННЯ ДІТЕЙ</a:t>
            </a:r>
          </a:p>
        </p:txBody>
      </p:sp>
      <p:grpSp>
        <p:nvGrpSpPr>
          <p:cNvPr id="27667" name="Группа 560"/>
          <p:cNvGrpSpPr>
            <a:grpSpLocks noChangeAspect="1"/>
          </p:cNvGrpSpPr>
          <p:nvPr/>
        </p:nvGrpSpPr>
        <p:grpSpPr bwMode="auto">
          <a:xfrm>
            <a:off x="3660775" y="793021"/>
            <a:ext cx="550863" cy="869950"/>
            <a:chOff x="-11022013" y="796925"/>
            <a:chExt cx="3716338" cy="5868988"/>
          </a:xfrm>
        </p:grpSpPr>
        <p:sp>
          <p:nvSpPr>
            <p:cNvPr id="562" name="Прямоугольник 258"/>
            <p:cNvSpPr/>
            <p:nvPr/>
          </p:nvSpPr>
          <p:spPr>
            <a:xfrm rot="21418158">
              <a:off x="-11022013" y="1889328"/>
              <a:ext cx="3716338" cy="4776585"/>
            </a:xfrm>
            <a:custGeom>
              <a:avLst/>
              <a:gdLst>
                <a:gd name="connsiteX0" fmla="*/ 0 w 3594100"/>
                <a:gd name="connsiteY0" fmla="*/ 0 h 4775200"/>
                <a:gd name="connsiteX1" fmla="*/ 3594100 w 3594100"/>
                <a:gd name="connsiteY1" fmla="*/ 0 h 4775200"/>
                <a:gd name="connsiteX2" fmla="*/ 3594100 w 3594100"/>
                <a:gd name="connsiteY2" fmla="*/ 4775200 h 4775200"/>
                <a:gd name="connsiteX3" fmla="*/ 0 w 3594100"/>
                <a:gd name="connsiteY3" fmla="*/ 4775200 h 4775200"/>
                <a:gd name="connsiteX4" fmla="*/ 0 w 3594100"/>
                <a:gd name="connsiteY4" fmla="*/ 0 h 4775200"/>
                <a:gd name="connsiteX0" fmla="*/ 122531 w 3716631"/>
                <a:gd name="connsiteY0" fmla="*/ 0 h 4775200"/>
                <a:gd name="connsiteX1" fmla="*/ 3716631 w 3716631"/>
                <a:gd name="connsiteY1" fmla="*/ 0 h 4775200"/>
                <a:gd name="connsiteX2" fmla="*/ 3716631 w 3716631"/>
                <a:gd name="connsiteY2" fmla="*/ 4775200 h 4775200"/>
                <a:gd name="connsiteX3" fmla="*/ 0 w 3716631"/>
                <a:gd name="connsiteY3" fmla="*/ 4387182 h 4775200"/>
                <a:gd name="connsiteX4" fmla="*/ 122531 w 3716631"/>
                <a:gd name="connsiteY4" fmla="*/ 0 h 4775200"/>
                <a:gd name="connsiteX0" fmla="*/ 122531 w 3716631"/>
                <a:gd name="connsiteY0" fmla="*/ 0 h 4775200"/>
                <a:gd name="connsiteX1" fmla="*/ 3716127 w 3716631"/>
                <a:gd name="connsiteY1" fmla="*/ 9512 h 4775200"/>
                <a:gd name="connsiteX2" fmla="*/ 3716631 w 3716631"/>
                <a:gd name="connsiteY2" fmla="*/ 4775200 h 4775200"/>
                <a:gd name="connsiteX3" fmla="*/ 0 w 3716631"/>
                <a:gd name="connsiteY3" fmla="*/ 4387182 h 4775200"/>
                <a:gd name="connsiteX4" fmla="*/ 122531 w 3716631"/>
                <a:gd name="connsiteY4" fmla="*/ 0 h 477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716631" h="4775200">
                  <a:moveTo>
                    <a:pt x="122531" y="0"/>
                  </a:moveTo>
                  <a:lnTo>
                    <a:pt x="3716127" y="9512"/>
                  </a:lnTo>
                  <a:lnTo>
                    <a:pt x="3716631" y="4775200"/>
                  </a:lnTo>
                  <a:lnTo>
                    <a:pt x="0" y="4387182"/>
                  </a:lnTo>
                  <a:lnTo>
                    <a:pt x="122531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8A8E91"/>
                </a:gs>
                <a:gs pos="100000">
                  <a:srgbClr val="8A8E91">
                    <a:alpha val="31000"/>
                  </a:srgbClr>
                </a:gs>
              </a:gsLst>
              <a:lin ang="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00"/>
            </a:p>
          </p:txBody>
        </p:sp>
        <p:sp>
          <p:nvSpPr>
            <p:cNvPr id="563" name="Прямоугольник 562"/>
            <p:cNvSpPr/>
            <p:nvPr/>
          </p:nvSpPr>
          <p:spPr>
            <a:xfrm>
              <a:off x="-11022013" y="1493061"/>
              <a:ext cx="3598526" cy="4776585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00"/>
            </a:p>
          </p:txBody>
        </p:sp>
        <p:sp>
          <p:nvSpPr>
            <p:cNvPr id="564" name="Прямоугольник: скругленные углы 4"/>
            <p:cNvSpPr/>
            <p:nvPr/>
          </p:nvSpPr>
          <p:spPr>
            <a:xfrm rot="434665">
              <a:off x="-10368706" y="2274882"/>
              <a:ext cx="2741734" cy="3512825"/>
            </a:xfrm>
            <a:custGeom>
              <a:avLst/>
              <a:gdLst>
                <a:gd name="connsiteX0" fmla="*/ 0 w 2635250"/>
                <a:gd name="connsiteY0" fmla="*/ 439217 h 2661628"/>
                <a:gd name="connsiteX1" fmla="*/ 439217 w 2635250"/>
                <a:gd name="connsiteY1" fmla="*/ 0 h 2661628"/>
                <a:gd name="connsiteX2" fmla="*/ 2196033 w 2635250"/>
                <a:gd name="connsiteY2" fmla="*/ 0 h 2661628"/>
                <a:gd name="connsiteX3" fmla="*/ 2635250 w 2635250"/>
                <a:gd name="connsiteY3" fmla="*/ 439217 h 2661628"/>
                <a:gd name="connsiteX4" fmla="*/ 2635250 w 2635250"/>
                <a:gd name="connsiteY4" fmla="*/ 2222411 h 2661628"/>
                <a:gd name="connsiteX5" fmla="*/ 2196033 w 2635250"/>
                <a:gd name="connsiteY5" fmla="*/ 2661628 h 2661628"/>
                <a:gd name="connsiteX6" fmla="*/ 439217 w 2635250"/>
                <a:gd name="connsiteY6" fmla="*/ 2661628 h 2661628"/>
                <a:gd name="connsiteX7" fmla="*/ 0 w 2635250"/>
                <a:gd name="connsiteY7" fmla="*/ 2222411 h 2661628"/>
                <a:gd name="connsiteX8" fmla="*/ 0 w 2635250"/>
                <a:gd name="connsiteY8" fmla="*/ 439217 h 2661628"/>
                <a:gd name="connsiteX0" fmla="*/ 0 w 2635250"/>
                <a:gd name="connsiteY0" fmla="*/ 496367 h 2718778"/>
                <a:gd name="connsiteX1" fmla="*/ 439217 w 2635250"/>
                <a:gd name="connsiteY1" fmla="*/ 57150 h 2718778"/>
                <a:gd name="connsiteX2" fmla="*/ 1599133 w 2635250"/>
                <a:gd name="connsiteY2" fmla="*/ 0 h 2718778"/>
                <a:gd name="connsiteX3" fmla="*/ 2635250 w 2635250"/>
                <a:gd name="connsiteY3" fmla="*/ 49636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0 w 2635250"/>
                <a:gd name="connsiteY8" fmla="*/ 496367 h 2718778"/>
                <a:gd name="connsiteX0" fmla="*/ 0 w 2635250"/>
                <a:gd name="connsiteY0" fmla="*/ 496367 h 2718778"/>
                <a:gd name="connsiteX1" fmla="*/ 439217 w 2635250"/>
                <a:gd name="connsiteY1" fmla="*/ 57150 h 2718778"/>
                <a:gd name="connsiteX2" fmla="*/ 1599133 w 2635250"/>
                <a:gd name="connsiteY2" fmla="*/ 0 h 2718778"/>
                <a:gd name="connsiteX3" fmla="*/ 2120900 w 2635250"/>
                <a:gd name="connsiteY3" fmla="*/ 102341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0 w 2635250"/>
                <a:gd name="connsiteY8" fmla="*/ 496367 h 2718778"/>
                <a:gd name="connsiteX0" fmla="*/ 0 w 2635250"/>
                <a:gd name="connsiteY0" fmla="*/ 496367 h 2718778"/>
                <a:gd name="connsiteX1" fmla="*/ 693217 w 2635250"/>
                <a:gd name="connsiteY1" fmla="*/ 57150 h 2718778"/>
                <a:gd name="connsiteX2" fmla="*/ 1599133 w 2635250"/>
                <a:gd name="connsiteY2" fmla="*/ 0 h 2718778"/>
                <a:gd name="connsiteX3" fmla="*/ 2120900 w 2635250"/>
                <a:gd name="connsiteY3" fmla="*/ 102341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0 w 2635250"/>
                <a:gd name="connsiteY8" fmla="*/ 496367 h 2718778"/>
                <a:gd name="connsiteX0" fmla="*/ 349250 w 2635250"/>
                <a:gd name="connsiteY0" fmla="*/ 1226617 h 2718778"/>
                <a:gd name="connsiteX1" fmla="*/ 693217 w 2635250"/>
                <a:gd name="connsiteY1" fmla="*/ 57150 h 2718778"/>
                <a:gd name="connsiteX2" fmla="*/ 1599133 w 2635250"/>
                <a:gd name="connsiteY2" fmla="*/ 0 h 2718778"/>
                <a:gd name="connsiteX3" fmla="*/ 2120900 w 2635250"/>
                <a:gd name="connsiteY3" fmla="*/ 1023417 h 2718778"/>
                <a:gd name="connsiteX4" fmla="*/ 2635250 w 2635250"/>
                <a:gd name="connsiteY4" fmla="*/ 2279561 h 2718778"/>
                <a:gd name="connsiteX5" fmla="*/ 2196033 w 2635250"/>
                <a:gd name="connsiteY5" fmla="*/ 2718778 h 2718778"/>
                <a:gd name="connsiteX6" fmla="*/ 439217 w 2635250"/>
                <a:gd name="connsiteY6" fmla="*/ 2718778 h 2718778"/>
                <a:gd name="connsiteX7" fmla="*/ 0 w 2635250"/>
                <a:gd name="connsiteY7" fmla="*/ 2279561 h 2718778"/>
                <a:gd name="connsiteX8" fmla="*/ 349250 w 2635250"/>
                <a:gd name="connsiteY8" fmla="*/ 1226617 h 2718778"/>
                <a:gd name="connsiteX0" fmla="*/ 106071 w 2392071"/>
                <a:gd name="connsiteY0" fmla="*/ 1226617 h 2718778"/>
                <a:gd name="connsiteX1" fmla="*/ 450038 w 2392071"/>
                <a:gd name="connsiteY1" fmla="*/ 57150 h 2718778"/>
                <a:gd name="connsiteX2" fmla="*/ 1355954 w 2392071"/>
                <a:gd name="connsiteY2" fmla="*/ 0 h 2718778"/>
                <a:gd name="connsiteX3" fmla="*/ 1877721 w 2392071"/>
                <a:gd name="connsiteY3" fmla="*/ 1023417 h 2718778"/>
                <a:gd name="connsiteX4" fmla="*/ 2392071 w 2392071"/>
                <a:gd name="connsiteY4" fmla="*/ 2279561 h 2718778"/>
                <a:gd name="connsiteX5" fmla="*/ 1952854 w 2392071"/>
                <a:gd name="connsiteY5" fmla="*/ 2718778 h 2718778"/>
                <a:gd name="connsiteX6" fmla="*/ 196038 w 2392071"/>
                <a:gd name="connsiteY6" fmla="*/ 2718778 h 2718778"/>
                <a:gd name="connsiteX7" fmla="*/ 4471 w 2392071"/>
                <a:gd name="connsiteY7" fmla="*/ 1460411 h 2718778"/>
                <a:gd name="connsiteX8" fmla="*/ 106071 w 2392071"/>
                <a:gd name="connsiteY8" fmla="*/ 1226617 h 2718778"/>
                <a:gd name="connsiteX0" fmla="*/ 102264 w 2388264"/>
                <a:gd name="connsiteY0" fmla="*/ 1226617 h 2718778"/>
                <a:gd name="connsiteX1" fmla="*/ 446231 w 2388264"/>
                <a:gd name="connsiteY1" fmla="*/ 57150 h 2718778"/>
                <a:gd name="connsiteX2" fmla="*/ 1352147 w 2388264"/>
                <a:gd name="connsiteY2" fmla="*/ 0 h 2718778"/>
                <a:gd name="connsiteX3" fmla="*/ 1873914 w 2388264"/>
                <a:gd name="connsiteY3" fmla="*/ 1023417 h 2718778"/>
                <a:gd name="connsiteX4" fmla="*/ 2388264 w 2388264"/>
                <a:gd name="connsiteY4" fmla="*/ 2279561 h 2718778"/>
                <a:gd name="connsiteX5" fmla="*/ 1949047 w 2388264"/>
                <a:gd name="connsiteY5" fmla="*/ 2718778 h 2718778"/>
                <a:gd name="connsiteX6" fmla="*/ 192231 w 2388264"/>
                <a:gd name="connsiteY6" fmla="*/ 2718778 h 2718778"/>
                <a:gd name="connsiteX7" fmla="*/ 346926 w 2388264"/>
                <a:gd name="connsiteY7" fmla="*/ 1718478 h 2718778"/>
                <a:gd name="connsiteX8" fmla="*/ 664 w 2388264"/>
                <a:gd name="connsiteY8" fmla="*/ 1460411 h 2718778"/>
                <a:gd name="connsiteX9" fmla="*/ 102264 w 2388264"/>
                <a:gd name="connsiteY9" fmla="*/ 1226617 h 2718778"/>
                <a:gd name="connsiteX0" fmla="*/ 102245 w 2388245"/>
                <a:gd name="connsiteY0" fmla="*/ 1226617 h 2718778"/>
                <a:gd name="connsiteX1" fmla="*/ 446212 w 2388245"/>
                <a:gd name="connsiteY1" fmla="*/ 57150 h 2718778"/>
                <a:gd name="connsiteX2" fmla="*/ 1352128 w 2388245"/>
                <a:gd name="connsiteY2" fmla="*/ 0 h 2718778"/>
                <a:gd name="connsiteX3" fmla="*/ 1873895 w 2388245"/>
                <a:gd name="connsiteY3" fmla="*/ 1023417 h 2718778"/>
                <a:gd name="connsiteX4" fmla="*/ 2388245 w 2388245"/>
                <a:gd name="connsiteY4" fmla="*/ 2279561 h 2718778"/>
                <a:gd name="connsiteX5" fmla="*/ 1949028 w 2388245"/>
                <a:gd name="connsiteY5" fmla="*/ 2718778 h 2718778"/>
                <a:gd name="connsiteX6" fmla="*/ 192212 w 2388245"/>
                <a:gd name="connsiteY6" fmla="*/ 2718778 h 2718778"/>
                <a:gd name="connsiteX7" fmla="*/ 740606 w 2388245"/>
                <a:gd name="connsiteY7" fmla="*/ 2156628 h 2718778"/>
                <a:gd name="connsiteX8" fmla="*/ 346907 w 2388245"/>
                <a:gd name="connsiteY8" fmla="*/ 1718478 h 2718778"/>
                <a:gd name="connsiteX9" fmla="*/ 645 w 2388245"/>
                <a:gd name="connsiteY9" fmla="*/ 1460411 h 2718778"/>
                <a:gd name="connsiteX10" fmla="*/ 102245 w 2388245"/>
                <a:gd name="connsiteY10" fmla="*/ 1226617 h 2718778"/>
                <a:gd name="connsiteX0" fmla="*/ 169021 w 2455021"/>
                <a:gd name="connsiteY0" fmla="*/ 1226617 h 2718778"/>
                <a:gd name="connsiteX1" fmla="*/ 512988 w 2455021"/>
                <a:gd name="connsiteY1" fmla="*/ 57150 h 2718778"/>
                <a:gd name="connsiteX2" fmla="*/ 1418904 w 2455021"/>
                <a:gd name="connsiteY2" fmla="*/ 0 h 2718778"/>
                <a:gd name="connsiteX3" fmla="*/ 1940671 w 2455021"/>
                <a:gd name="connsiteY3" fmla="*/ 1023417 h 2718778"/>
                <a:gd name="connsiteX4" fmla="*/ 2455021 w 2455021"/>
                <a:gd name="connsiteY4" fmla="*/ 2279561 h 2718778"/>
                <a:gd name="connsiteX5" fmla="*/ 2015804 w 2455021"/>
                <a:gd name="connsiteY5" fmla="*/ 2718778 h 2718778"/>
                <a:gd name="connsiteX6" fmla="*/ 55788 w 2455021"/>
                <a:gd name="connsiteY6" fmla="*/ 2648928 h 2718778"/>
                <a:gd name="connsiteX7" fmla="*/ 807382 w 2455021"/>
                <a:gd name="connsiteY7" fmla="*/ 2156628 h 2718778"/>
                <a:gd name="connsiteX8" fmla="*/ 413683 w 2455021"/>
                <a:gd name="connsiteY8" fmla="*/ 1718478 h 2718778"/>
                <a:gd name="connsiteX9" fmla="*/ 67421 w 2455021"/>
                <a:gd name="connsiteY9" fmla="*/ 1460411 h 2718778"/>
                <a:gd name="connsiteX10" fmla="*/ 169021 w 2455021"/>
                <a:gd name="connsiteY10" fmla="*/ 1226617 h 2718778"/>
                <a:gd name="connsiteX0" fmla="*/ 247271 w 2533271"/>
                <a:gd name="connsiteY0" fmla="*/ 1226617 h 2718778"/>
                <a:gd name="connsiteX1" fmla="*/ 591238 w 2533271"/>
                <a:gd name="connsiteY1" fmla="*/ 57150 h 2718778"/>
                <a:gd name="connsiteX2" fmla="*/ 1497154 w 2533271"/>
                <a:gd name="connsiteY2" fmla="*/ 0 h 2718778"/>
                <a:gd name="connsiteX3" fmla="*/ 2018921 w 2533271"/>
                <a:gd name="connsiteY3" fmla="*/ 1023417 h 2718778"/>
                <a:gd name="connsiteX4" fmla="*/ 2533271 w 2533271"/>
                <a:gd name="connsiteY4" fmla="*/ 2279561 h 2718778"/>
                <a:gd name="connsiteX5" fmla="*/ 2094054 w 2533271"/>
                <a:gd name="connsiteY5" fmla="*/ 2718778 h 2718778"/>
                <a:gd name="connsiteX6" fmla="*/ 134038 w 2533271"/>
                <a:gd name="connsiteY6" fmla="*/ 2648928 h 2718778"/>
                <a:gd name="connsiteX7" fmla="*/ 244282 w 2533271"/>
                <a:gd name="connsiteY7" fmla="*/ 2436028 h 2718778"/>
                <a:gd name="connsiteX8" fmla="*/ 885632 w 2533271"/>
                <a:gd name="connsiteY8" fmla="*/ 2156628 h 2718778"/>
                <a:gd name="connsiteX9" fmla="*/ 491933 w 2533271"/>
                <a:gd name="connsiteY9" fmla="*/ 1718478 h 2718778"/>
                <a:gd name="connsiteX10" fmla="*/ 145671 w 2533271"/>
                <a:gd name="connsiteY10" fmla="*/ 1460411 h 2718778"/>
                <a:gd name="connsiteX11" fmla="*/ 247271 w 2533271"/>
                <a:gd name="connsiteY11" fmla="*/ 1226617 h 2718778"/>
                <a:gd name="connsiteX0" fmla="*/ 247271 w 2533271"/>
                <a:gd name="connsiteY0" fmla="*/ 1226617 h 2950911"/>
                <a:gd name="connsiteX1" fmla="*/ 591238 w 2533271"/>
                <a:gd name="connsiteY1" fmla="*/ 57150 h 2950911"/>
                <a:gd name="connsiteX2" fmla="*/ 1497154 w 2533271"/>
                <a:gd name="connsiteY2" fmla="*/ 0 h 2950911"/>
                <a:gd name="connsiteX3" fmla="*/ 2018921 w 2533271"/>
                <a:gd name="connsiteY3" fmla="*/ 1023417 h 2950911"/>
                <a:gd name="connsiteX4" fmla="*/ 2533271 w 2533271"/>
                <a:gd name="connsiteY4" fmla="*/ 2279561 h 2950911"/>
                <a:gd name="connsiteX5" fmla="*/ 2094054 w 2533271"/>
                <a:gd name="connsiteY5" fmla="*/ 2718778 h 2950911"/>
                <a:gd name="connsiteX6" fmla="*/ 1190432 w 2533271"/>
                <a:gd name="connsiteY6" fmla="*/ 2950378 h 2950911"/>
                <a:gd name="connsiteX7" fmla="*/ 134038 w 2533271"/>
                <a:gd name="connsiteY7" fmla="*/ 2648928 h 2950911"/>
                <a:gd name="connsiteX8" fmla="*/ 244282 w 2533271"/>
                <a:gd name="connsiteY8" fmla="*/ 2436028 h 2950911"/>
                <a:gd name="connsiteX9" fmla="*/ 885632 w 2533271"/>
                <a:gd name="connsiteY9" fmla="*/ 2156628 h 2950911"/>
                <a:gd name="connsiteX10" fmla="*/ 491933 w 2533271"/>
                <a:gd name="connsiteY10" fmla="*/ 1718478 h 2950911"/>
                <a:gd name="connsiteX11" fmla="*/ 145671 w 2533271"/>
                <a:gd name="connsiteY11" fmla="*/ 1460411 h 2950911"/>
                <a:gd name="connsiteX12" fmla="*/ 247271 w 2533271"/>
                <a:gd name="connsiteY12" fmla="*/ 1226617 h 2950911"/>
                <a:gd name="connsiteX0" fmla="*/ 247271 w 2533271"/>
                <a:gd name="connsiteY0" fmla="*/ 1226617 h 2950911"/>
                <a:gd name="connsiteX1" fmla="*/ 591238 w 2533271"/>
                <a:gd name="connsiteY1" fmla="*/ 57150 h 2950911"/>
                <a:gd name="connsiteX2" fmla="*/ 1497154 w 2533271"/>
                <a:gd name="connsiteY2" fmla="*/ 0 h 2950911"/>
                <a:gd name="connsiteX3" fmla="*/ 2018921 w 2533271"/>
                <a:gd name="connsiteY3" fmla="*/ 1023417 h 2950911"/>
                <a:gd name="connsiteX4" fmla="*/ 1901632 w 2533271"/>
                <a:gd name="connsiteY4" fmla="*/ 1547028 h 2950911"/>
                <a:gd name="connsiteX5" fmla="*/ 2533271 w 2533271"/>
                <a:gd name="connsiteY5" fmla="*/ 2279561 h 2950911"/>
                <a:gd name="connsiteX6" fmla="*/ 2094054 w 2533271"/>
                <a:gd name="connsiteY6" fmla="*/ 2718778 h 2950911"/>
                <a:gd name="connsiteX7" fmla="*/ 1190432 w 2533271"/>
                <a:gd name="connsiteY7" fmla="*/ 2950378 h 2950911"/>
                <a:gd name="connsiteX8" fmla="*/ 134038 w 2533271"/>
                <a:gd name="connsiteY8" fmla="*/ 2648928 h 2950911"/>
                <a:gd name="connsiteX9" fmla="*/ 244282 w 2533271"/>
                <a:gd name="connsiteY9" fmla="*/ 2436028 h 2950911"/>
                <a:gd name="connsiteX10" fmla="*/ 885632 w 2533271"/>
                <a:gd name="connsiteY10" fmla="*/ 2156628 h 2950911"/>
                <a:gd name="connsiteX11" fmla="*/ 491933 w 2533271"/>
                <a:gd name="connsiteY11" fmla="*/ 1718478 h 2950911"/>
                <a:gd name="connsiteX12" fmla="*/ 145671 w 2533271"/>
                <a:gd name="connsiteY12" fmla="*/ 1460411 h 2950911"/>
                <a:gd name="connsiteX13" fmla="*/ 247271 w 2533271"/>
                <a:gd name="connsiteY13" fmla="*/ 1226617 h 2950911"/>
                <a:gd name="connsiteX0" fmla="*/ 247271 w 2533271"/>
                <a:gd name="connsiteY0" fmla="*/ 1226617 h 2950911"/>
                <a:gd name="connsiteX1" fmla="*/ 591238 w 2533271"/>
                <a:gd name="connsiteY1" fmla="*/ 57150 h 2950911"/>
                <a:gd name="connsiteX2" fmla="*/ 1497154 w 2533271"/>
                <a:gd name="connsiteY2" fmla="*/ 0 h 2950911"/>
                <a:gd name="connsiteX3" fmla="*/ 2018921 w 2533271"/>
                <a:gd name="connsiteY3" fmla="*/ 1023417 h 2950911"/>
                <a:gd name="connsiteX4" fmla="*/ 1901632 w 2533271"/>
                <a:gd name="connsiteY4" fmla="*/ 1547028 h 2950911"/>
                <a:gd name="connsiteX5" fmla="*/ 1609532 w 2533271"/>
                <a:gd name="connsiteY5" fmla="*/ 2067728 h 2950911"/>
                <a:gd name="connsiteX6" fmla="*/ 2533271 w 2533271"/>
                <a:gd name="connsiteY6" fmla="*/ 2279561 h 2950911"/>
                <a:gd name="connsiteX7" fmla="*/ 2094054 w 2533271"/>
                <a:gd name="connsiteY7" fmla="*/ 2718778 h 2950911"/>
                <a:gd name="connsiteX8" fmla="*/ 1190432 w 2533271"/>
                <a:gd name="connsiteY8" fmla="*/ 2950378 h 2950911"/>
                <a:gd name="connsiteX9" fmla="*/ 134038 w 2533271"/>
                <a:gd name="connsiteY9" fmla="*/ 2648928 h 2950911"/>
                <a:gd name="connsiteX10" fmla="*/ 244282 w 2533271"/>
                <a:gd name="connsiteY10" fmla="*/ 2436028 h 2950911"/>
                <a:gd name="connsiteX11" fmla="*/ 885632 w 2533271"/>
                <a:gd name="connsiteY11" fmla="*/ 2156628 h 2950911"/>
                <a:gd name="connsiteX12" fmla="*/ 491933 w 2533271"/>
                <a:gd name="connsiteY12" fmla="*/ 1718478 h 2950911"/>
                <a:gd name="connsiteX13" fmla="*/ 145671 w 2533271"/>
                <a:gd name="connsiteY13" fmla="*/ 1460411 h 2950911"/>
                <a:gd name="connsiteX14" fmla="*/ 247271 w 2533271"/>
                <a:gd name="connsiteY14" fmla="*/ 1226617 h 2950911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609532 w 2533271"/>
                <a:gd name="connsiteY5" fmla="*/ 2067728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33271"/>
                <a:gd name="connsiteY0" fmla="*/ 1226617 h 2950378"/>
                <a:gd name="connsiteX1" fmla="*/ 591238 w 2533271"/>
                <a:gd name="connsiteY1" fmla="*/ 57150 h 2950378"/>
                <a:gd name="connsiteX2" fmla="*/ 1497154 w 2533271"/>
                <a:gd name="connsiteY2" fmla="*/ 0 h 2950378"/>
                <a:gd name="connsiteX3" fmla="*/ 2018921 w 2533271"/>
                <a:gd name="connsiteY3" fmla="*/ 1023417 h 2950378"/>
                <a:gd name="connsiteX4" fmla="*/ 1901632 w 2533271"/>
                <a:gd name="connsiteY4" fmla="*/ 1547028 h 2950378"/>
                <a:gd name="connsiteX5" fmla="*/ 1578575 w 2533271"/>
                <a:gd name="connsiteY5" fmla="*/ 2060585 h 2950378"/>
                <a:gd name="connsiteX6" fmla="*/ 2533271 w 2533271"/>
                <a:gd name="connsiteY6" fmla="*/ 2279561 h 2950378"/>
                <a:gd name="connsiteX7" fmla="*/ 1190432 w 2533271"/>
                <a:gd name="connsiteY7" fmla="*/ 2950378 h 2950378"/>
                <a:gd name="connsiteX8" fmla="*/ 134038 w 2533271"/>
                <a:gd name="connsiteY8" fmla="*/ 2648928 h 2950378"/>
                <a:gd name="connsiteX9" fmla="*/ 244282 w 2533271"/>
                <a:gd name="connsiteY9" fmla="*/ 2436028 h 2950378"/>
                <a:gd name="connsiteX10" fmla="*/ 885632 w 2533271"/>
                <a:gd name="connsiteY10" fmla="*/ 2156628 h 2950378"/>
                <a:gd name="connsiteX11" fmla="*/ 491933 w 2533271"/>
                <a:gd name="connsiteY11" fmla="*/ 1718478 h 2950378"/>
                <a:gd name="connsiteX12" fmla="*/ 145671 w 2533271"/>
                <a:gd name="connsiteY12" fmla="*/ 1460411 h 2950378"/>
                <a:gd name="connsiteX13" fmla="*/ 247271 w 2533271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50378"/>
                <a:gd name="connsiteX1" fmla="*/ 591238 w 2580896"/>
                <a:gd name="connsiteY1" fmla="*/ 57150 h 2950378"/>
                <a:gd name="connsiteX2" fmla="*/ 1497154 w 2580896"/>
                <a:gd name="connsiteY2" fmla="*/ 0 h 2950378"/>
                <a:gd name="connsiteX3" fmla="*/ 2018921 w 2580896"/>
                <a:gd name="connsiteY3" fmla="*/ 1023417 h 2950378"/>
                <a:gd name="connsiteX4" fmla="*/ 1901632 w 2580896"/>
                <a:gd name="connsiteY4" fmla="*/ 1547028 h 2950378"/>
                <a:gd name="connsiteX5" fmla="*/ 1578575 w 2580896"/>
                <a:gd name="connsiteY5" fmla="*/ 2060585 h 2950378"/>
                <a:gd name="connsiteX6" fmla="*/ 2580896 w 2580896"/>
                <a:gd name="connsiteY6" fmla="*/ 2379574 h 2950378"/>
                <a:gd name="connsiteX7" fmla="*/ 1190432 w 2580896"/>
                <a:gd name="connsiteY7" fmla="*/ 2950378 h 2950378"/>
                <a:gd name="connsiteX8" fmla="*/ 134038 w 2580896"/>
                <a:gd name="connsiteY8" fmla="*/ 2648928 h 2950378"/>
                <a:gd name="connsiteX9" fmla="*/ 244282 w 2580896"/>
                <a:gd name="connsiteY9" fmla="*/ 2436028 h 2950378"/>
                <a:gd name="connsiteX10" fmla="*/ 885632 w 2580896"/>
                <a:gd name="connsiteY10" fmla="*/ 2156628 h 2950378"/>
                <a:gd name="connsiteX11" fmla="*/ 491933 w 2580896"/>
                <a:gd name="connsiteY11" fmla="*/ 1718478 h 2950378"/>
                <a:gd name="connsiteX12" fmla="*/ 145671 w 2580896"/>
                <a:gd name="connsiteY12" fmla="*/ 1460411 h 2950378"/>
                <a:gd name="connsiteX13" fmla="*/ 247271 w 2580896"/>
                <a:gd name="connsiteY13" fmla="*/ 1226617 h 2950378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5615"/>
                <a:gd name="connsiteX1" fmla="*/ 591238 w 2580896"/>
                <a:gd name="connsiteY1" fmla="*/ 57150 h 2945615"/>
                <a:gd name="connsiteX2" fmla="*/ 1497154 w 2580896"/>
                <a:gd name="connsiteY2" fmla="*/ 0 h 2945615"/>
                <a:gd name="connsiteX3" fmla="*/ 2018921 w 2580896"/>
                <a:gd name="connsiteY3" fmla="*/ 1023417 h 2945615"/>
                <a:gd name="connsiteX4" fmla="*/ 1901632 w 2580896"/>
                <a:gd name="connsiteY4" fmla="*/ 1547028 h 2945615"/>
                <a:gd name="connsiteX5" fmla="*/ 1578575 w 2580896"/>
                <a:gd name="connsiteY5" fmla="*/ 2060585 h 2945615"/>
                <a:gd name="connsiteX6" fmla="*/ 2580896 w 2580896"/>
                <a:gd name="connsiteY6" fmla="*/ 2379574 h 2945615"/>
                <a:gd name="connsiteX7" fmla="*/ 1283301 w 2580896"/>
                <a:gd name="connsiteY7" fmla="*/ 2945615 h 2945615"/>
                <a:gd name="connsiteX8" fmla="*/ 134038 w 2580896"/>
                <a:gd name="connsiteY8" fmla="*/ 2648928 h 2945615"/>
                <a:gd name="connsiteX9" fmla="*/ 244282 w 2580896"/>
                <a:gd name="connsiteY9" fmla="*/ 2436028 h 2945615"/>
                <a:gd name="connsiteX10" fmla="*/ 885632 w 2580896"/>
                <a:gd name="connsiteY10" fmla="*/ 2156628 h 2945615"/>
                <a:gd name="connsiteX11" fmla="*/ 491933 w 2580896"/>
                <a:gd name="connsiteY11" fmla="*/ 1718478 h 2945615"/>
                <a:gd name="connsiteX12" fmla="*/ 145671 w 2580896"/>
                <a:gd name="connsiteY12" fmla="*/ 1460411 h 2945615"/>
                <a:gd name="connsiteX13" fmla="*/ 247271 w 2580896"/>
                <a:gd name="connsiteY13" fmla="*/ 1226617 h 2945615"/>
                <a:gd name="connsiteX0" fmla="*/ 247271 w 2580896"/>
                <a:gd name="connsiteY0" fmla="*/ 1226617 h 2946035"/>
                <a:gd name="connsiteX1" fmla="*/ 591238 w 2580896"/>
                <a:gd name="connsiteY1" fmla="*/ 57150 h 2946035"/>
                <a:gd name="connsiteX2" fmla="*/ 1497154 w 2580896"/>
                <a:gd name="connsiteY2" fmla="*/ 0 h 2946035"/>
                <a:gd name="connsiteX3" fmla="*/ 2018921 w 2580896"/>
                <a:gd name="connsiteY3" fmla="*/ 1023417 h 2946035"/>
                <a:gd name="connsiteX4" fmla="*/ 1901632 w 2580896"/>
                <a:gd name="connsiteY4" fmla="*/ 1547028 h 2946035"/>
                <a:gd name="connsiteX5" fmla="*/ 1578575 w 2580896"/>
                <a:gd name="connsiteY5" fmla="*/ 2060585 h 2946035"/>
                <a:gd name="connsiteX6" fmla="*/ 2580896 w 2580896"/>
                <a:gd name="connsiteY6" fmla="*/ 2379574 h 2946035"/>
                <a:gd name="connsiteX7" fmla="*/ 1283301 w 2580896"/>
                <a:gd name="connsiteY7" fmla="*/ 2945615 h 2946035"/>
                <a:gd name="connsiteX8" fmla="*/ 134038 w 2580896"/>
                <a:gd name="connsiteY8" fmla="*/ 2648928 h 2946035"/>
                <a:gd name="connsiteX9" fmla="*/ 244282 w 2580896"/>
                <a:gd name="connsiteY9" fmla="*/ 2436028 h 2946035"/>
                <a:gd name="connsiteX10" fmla="*/ 885632 w 2580896"/>
                <a:gd name="connsiteY10" fmla="*/ 2156628 h 2946035"/>
                <a:gd name="connsiteX11" fmla="*/ 491933 w 2580896"/>
                <a:gd name="connsiteY11" fmla="*/ 1718478 h 2946035"/>
                <a:gd name="connsiteX12" fmla="*/ 145671 w 2580896"/>
                <a:gd name="connsiteY12" fmla="*/ 1460411 h 2946035"/>
                <a:gd name="connsiteX13" fmla="*/ 247271 w 2580896"/>
                <a:gd name="connsiteY13" fmla="*/ 1226617 h 2946035"/>
                <a:gd name="connsiteX0" fmla="*/ 247271 w 2580896"/>
                <a:gd name="connsiteY0" fmla="*/ 1226617 h 2942295"/>
                <a:gd name="connsiteX1" fmla="*/ 591238 w 2580896"/>
                <a:gd name="connsiteY1" fmla="*/ 57150 h 2942295"/>
                <a:gd name="connsiteX2" fmla="*/ 1497154 w 2580896"/>
                <a:gd name="connsiteY2" fmla="*/ 0 h 2942295"/>
                <a:gd name="connsiteX3" fmla="*/ 2018921 w 2580896"/>
                <a:gd name="connsiteY3" fmla="*/ 1023417 h 2942295"/>
                <a:gd name="connsiteX4" fmla="*/ 1901632 w 2580896"/>
                <a:gd name="connsiteY4" fmla="*/ 1547028 h 2942295"/>
                <a:gd name="connsiteX5" fmla="*/ 1578575 w 2580896"/>
                <a:gd name="connsiteY5" fmla="*/ 2060585 h 2942295"/>
                <a:gd name="connsiteX6" fmla="*/ 2580896 w 2580896"/>
                <a:gd name="connsiteY6" fmla="*/ 2379574 h 2942295"/>
                <a:gd name="connsiteX7" fmla="*/ 1283301 w 2580896"/>
                <a:gd name="connsiteY7" fmla="*/ 2940852 h 2942295"/>
                <a:gd name="connsiteX8" fmla="*/ 134038 w 2580896"/>
                <a:gd name="connsiteY8" fmla="*/ 2648928 h 2942295"/>
                <a:gd name="connsiteX9" fmla="*/ 244282 w 2580896"/>
                <a:gd name="connsiteY9" fmla="*/ 2436028 h 2942295"/>
                <a:gd name="connsiteX10" fmla="*/ 885632 w 2580896"/>
                <a:gd name="connsiteY10" fmla="*/ 2156628 h 2942295"/>
                <a:gd name="connsiteX11" fmla="*/ 491933 w 2580896"/>
                <a:gd name="connsiteY11" fmla="*/ 1718478 h 2942295"/>
                <a:gd name="connsiteX12" fmla="*/ 145671 w 2580896"/>
                <a:gd name="connsiteY12" fmla="*/ 1460411 h 2942295"/>
                <a:gd name="connsiteX13" fmla="*/ 247271 w 2580896"/>
                <a:gd name="connsiteY13" fmla="*/ 1226617 h 2942295"/>
                <a:gd name="connsiteX0" fmla="*/ 247271 w 2580896"/>
                <a:gd name="connsiteY0" fmla="*/ 1226617 h 2942295"/>
                <a:gd name="connsiteX1" fmla="*/ 591238 w 2580896"/>
                <a:gd name="connsiteY1" fmla="*/ 57150 h 2942295"/>
                <a:gd name="connsiteX2" fmla="*/ 1497154 w 2580896"/>
                <a:gd name="connsiteY2" fmla="*/ 0 h 2942295"/>
                <a:gd name="connsiteX3" fmla="*/ 2018921 w 2580896"/>
                <a:gd name="connsiteY3" fmla="*/ 1023417 h 2942295"/>
                <a:gd name="connsiteX4" fmla="*/ 1901632 w 2580896"/>
                <a:gd name="connsiteY4" fmla="*/ 1547028 h 2942295"/>
                <a:gd name="connsiteX5" fmla="*/ 1578575 w 2580896"/>
                <a:gd name="connsiteY5" fmla="*/ 2060585 h 2942295"/>
                <a:gd name="connsiteX6" fmla="*/ 2580896 w 2580896"/>
                <a:gd name="connsiteY6" fmla="*/ 2379574 h 2942295"/>
                <a:gd name="connsiteX7" fmla="*/ 1283301 w 2580896"/>
                <a:gd name="connsiteY7" fmla="*/ 2940852 h 2942295"/>
                <a:gd name="connsiteX8" fmla="*/ 134038 w 2580896"/>
                <a:gd name="connsiteY8" fmla="*/ 2648928 h 2942295"/>
                <a:gd name="connsiteX9" fmla="*/ 244282 w 2580896"/>
                <a:gd name="connsiteY9" fmla="*/ 2436028 h 2942295"/>
                <a:gd name="connsiteX10" fmla="*/ 885632 w 2580896"/>
                <a:gd name="connsiteY10" fmla="*/ 2156628 h 2942295"/>
                <a:gd name="connsiteX11" fmla="*/ 491933 w 2580896"/>
                <a:gd name="connsiteY11" fmla="*/ 1718478 h 2942295"/>
                <a:gd name="connsiteX12" fmla="*/ 145671 w 2580896"/>
                <a:gd name="connsiteY12" fmla="*/ 1460411 h 2942295"/>
                <a:gd name="connsiteX13" fmla="*/ 247271 w 2580896"/>
                <a:gd name="connsiteY13" fmla="*/ 1226617 h 2942295"/>
                <a:gd name="connsiteX0" fmla="*/ 285662 w 2619287"/>
                <a:gd name="connsiteY0" fmla="*/ 1226617 h 2649378"/>
                <a:gd name="connsiteX1" fmla="*/ 629629 w 2619287"/>
                <a:gd name="connsiteY1" fmla="*/ 57150 h 2649378"/>
                <a:gd name="connsiteX2" fmla="*/ 1535545 w 2619287"/>
                <a:gd name="connsiteY2" fmla="*/ 0 h 2649378"/>
                <a:gd name="connsiteX3" fmla="*/ 2057312 w 2619287"/>
                <a:gd name="connsiteY3" fmla="*/ 1023417 h 2649378"/>
                <a:gd name="connsiteX4" fmla="*/ 1940023 w 2619287"/>
                <a:gd name="connsiteY4" fmla="*/ 1547028 h 2649378"/>
                <a:gd name="connsiteX5" fmla="*/ 1616966 w 2619287"/>
                <a:gd name="connsiteY5" fmla="*/ 2060585 h 2649378"/>
                <a:gd name="connsiteX6" fmla="*/ 2619287 w 2619287"/>
                <a:gd name="connsiteY6" fmla="*/ 2379574 h 2649378"/>
                <a:gd name="connsiteX7" fmla="*/ 172429 w 2619287"/>
                <a:gd name="connsiteY7" fmla="*/ 2648928 h 2649378"/>
                <a:gd name="connsiteX8" fmla="*/ 282673 w 2619287"/>
                <a:gd name="connsiteY8" fmla="*/ 2436028 h 2649378"/>
                <a:gd name="connsiteX9" fmla="*/ 924023 w 2619287"/>
                <a:gd name="connsiteY9" fmla="*/ 2156628 h 2649378"/>
                <a:gd name="connsiteX10" fmla="*/ 530324 w 2619287"/>
                <a:gd name="connsiteY10" fmla="*/ 1718478 h 2649378"/>
                <a:gd name="connsiteX11" fmla="*/ 184062 w 2619287"/>
                <a:gd name="connsiteY11" fmla="*/ 1460411 h 2649378"/>
                <a:gd name="connsiteX12" fmla="*/ 285662 w 2619287"/>
                <a:gd name="connsiteY12" fmla="*/ 1226617 h 2649378"/>
                <a:gd name="connsiteX0" fmla="*/ 285662 w 2619287"/>
                <a:gd name="connsiteY0" fmla="*/ 1226617 h 2873295"/>
                <a:gd name="connsiteX1" fmla="*/ 629629 w 2619287"/>
                <a:gd name="connsiteY1" fmla="*/ 57150 h 2873295"/>
                <a:gd name="connsiteX2" fmla="*/ 1535545 w 2619287"/>
                <a:gd name="connsiteY2" fmla="*/ 0 h 2873295"/>
                <a:gd name="connsiteX3" fmla="*/ 2057312 w 2619287"/>
                <a:gd name="connsiteY3" fmla="*/ 1023417 h 2873295"/>
                <a:gd name="connsiteX4" fmla="*/ 1940023 w 2619287"/>
                <a:gd name="connsiteY4" fmla="*/ 1547028 h 2873295"/>
                <a:gd name="connsiteX5" fmla="*/ 1616966 w 2619287"/>
                <a:gd name="connsiteY5" fmla="*/ 2060585 h 2873295"/>
                <a:gd name="connsiteX6" fmla="*/ 2619287 w 2619287"/>
                <a:gd name="connsiteY6" fmla="*/ 2379574 h 2873295"/>
                <a:gd name="connsiteX7" fmla="*/ 172429 w 2619287"/>
                <a:gd name="connsiteY7" fmla="*/ 2648928 h 2873295"/>
                <a:gd name="connsiteX8" fmla="*/ 282673 w 2619287"/>
                <a:gd name="connsiteY8" fmla="*/ 2436028 h 2873295"/>
                <a:gd name="connsiteX9" fmla="*/ 924023 w 2619287"/>
                <a:gd name="connsiteY9" fmla="*/ 2156628 h 2873295"/>
                <a:gd name="connsiteX10" fmla="*/ 530324 w 2619287"/>
                <a:gd name="connsiteY10" fmla="*/ 1718478 h 2873295"/>
                <a:gd name="connsiteX11" fmla="*/ 184062 w 2619287"/>
                <a:gd name="connsiteY11" fmla="*/ 1460411 h 2873295"/>
                <a:gd name="connsiteX12" fmla="*/ 285662 w 2619287"/>
                <a:gd name="connsiteY12" fmla="*/ 1226617 h 2873295"/>
                <a:gd name="connsiteX0" fmla="*/ 285662 w 2619287"/>
                <a:gd name="connsiteY0" fmla="*/ 1226617 h 2942249"/>
                <a:gd name="connsiteX1" fmla="*/ 629629 w 2619287"/>
                <a:gd name="connsiteY1" fmla="*/ 57150 h 2942249"/>
                <a:gd name="connsiteX2" fmla="*/ 1535545 w 2619287"/>
                <a:gd name="connsiteY2" fmla="*/ 0 h 2942249"/>
                <a:gd name="connsiteX3" fmla="*/ 2057312 w 2619287"/>
                <a:gd name="connsiteY3" fmla="*/ 1023417 h 2942249"/>
                <a:gd name="connsiteX4" fmla="*/ 1940023 w 2619287"/>
                <a:gd name="connsiteY4" fmla="*/ 1547028 h 2942249"/>
                <a:gd name="connsiteX5" fmla="*/ 1616966 w 2619287"/>
                <a:gd name="connsiteY5" fmla="*/ 2060585 h 2942249"/>
                <a:gd name="connsiteX6" fmla="*/ 2619287 w 2619287"/>
                <a:gd name="connsiteY6" fmla="*/ 2379574 h 2942249"/>
                <a:gd name="connsiteX7" fmla="*/ 172429 w 2619287"/>
                <a:gd name="connsiteY7" fmla="*/ 2648928 h 2942249"/>
                <a:gd name="connsiteX8" fmla="*/ 282673 w 2619287"/>
                <a:gd name="connsiteY8" fmla="*/ 2436028 h 2942249"/>
                <a:gd name="connsiteX9" fmla="*/ 924023 w 2619287"/>
                <a:gd name="connsiteY9" fmla="*/ 2156628 h 2942249"/>
                <a:gd name="connsiteX10" fmla="*/ 530324 w 2619287"/>
                <a:gd name="connsiteY10" fmla="*/ 1718478 h 2942249"/>
                <a:gd name="connsiteX11" fmla="*/ 184062 w 2619287"/>
                <a:gd name="connsiteY11" fmla="*/ 1460411 h 2942249"/>
                <a:gd name="connsiteX12" fmla="*/ 285662 w 2619287"/>
                <a:gd name="connsiteY12" fmla="*/ 1226617 h 2942249"/>
                <a:gd name="connsiteX0" fmla="*/ 303749 w 2637374"/>
                <a:gd name="connsiteY0" fmla="*/ 1226617 h 2941198"/>
                <a:gd name="connsiteX1" fmla="*/ 647716 w 2637374"/>
                <a:gd name="connsiteY1" fmla="*/ 57150 h 2941198"/>
                <a:gd name="connsiteX2" fmla="*/ 1553632 w 2637374"/>
                <a:gd name="connsiteY2" fmla="*/ 0 h 2941198"/>
                <a:gd name="connsiteX3" fmla="*/ 2075399 w 2637374"/>
                <a:gd name="connsiteY3" fmla="*/ 1023417 h 2941198"/>
                <a:gd name="connsiteX4" fmla="*/ 1958110 w 2637374"/>
                <a:gd name="connsiteY4" fmla="*/ 1547028 h 2941198"/>
                <a:gd name="connsiteX5" fmla="*/ 1635053 w 2637374"/>
                <a:gd name="connsiteY5" fmla="*/ 2060585 h 2941198"/>
                <a:gd name="connsiteX6" fmla="*/ 2637374 w 2637374"/>
                <a:gd name="connsiteY6" fmla="*/ 2379574 h 2941198"/>
                <a:gd name="connsiteX7" fmla="*/ 166704 w 2637374"/>
                <a:gd name="connsiteY7" fmla="*/ 2646547 h 2941198"/>
                <a:gd name="connsiteX8" fmla="*/ 300760 w 2637374"/>
                <a:gd name="connsiteY8" fmla="*/ 2436028 h 2941198"/>
                <a:gd name="connsiteX9" fmla="*/ 942110 w 2637374"/>
                <a:gd name="connsiteY9" fmla="*/ 2156628 h 2941198"/>
                <a:gd name="connsiteX10" fmla="*/ 548411 w 2637374"/>
                <a:gd name="connsiteY10" fmla="*/ 1718478 h 2941198"/>
                <a:gd name="connsiteX11" fmla="*/ 202149 w 2637374"/>
                <a:gd name="connsiteY11" fmla="*/ 1460411 h 2941198"/>
                <a:gd name="connsiteX12" fmla="*/ 303749 w 2637374"/>
                <a:gd name="connsiteY12" fmla="*/ 1226617 h 2941198"/>
                <a:gd name="connsiteX0" fmla="*/ 303749 w 2637374"/>
                <a:gd name="connsiteY0" fmla="*/ 1226617 h 2932279"/>
                <a:gd name="connsiteX1" fmla="*/ 647716 w 2637374"/>
                <a:gd name="connsiteY1" fmla="*/ 57150 h 2932279"/>
                <a:gd name="connsiteX2" fmla="*/ 1553632 w 2637374"/>
                <a:gd name="connsiteY2" fmla="*/ 0 h 2932279"/>
                <a:gd name="connsiteX3" fmla="*/ 2075399 w 2637374"/>
                <a:gd name="connsiteY3" fmla="*/ 1023417 h 2932279"/>
                <a:gd name="connsiteX4" fmla="*/ 1958110 w 2637374"/>
                <a:gd name="connsiteY4" fmla="*/ 1547028 h 2932279"/>
                <a:gd name="connsiteX5" fmla="*/ 1635053 w 2637374"/>
                <a:gd name="connsiteY5" fmla="*/ 2060585 h 2932279"/>
                <a:gd name="connsiteX6" fmla="*/ 2637374 w 2637374"/>
                <a:gd name="connsiteY6" fmla="*/ 2379574 h 2932279"/>
                <a:gd name="connsiteX7" fmla="*/ 166704 w 2637374"/>
                <a:gd name="connsiteY7" fmla="*/ 2646547 h 2932279"/>
                <a:gd name="connsiteX8" fmla="*/ 300760 w 2637374"/>
                <a:gd name="connsiteY8" fmla="*/ 2436028 h 2932279"/>
                <a:gd name="connsiteX9" fmla="*/ 942110 w 2637374"/>
                <a:gd name="connsiteY9" fmla="*/ 2156628 h 2932279"/>
                <a:gd name="connsiteX10" fmla="*/ 548411 w 2637374"/>
                <a:gd name="connsiteY10" fmla="*/ 1718478 h 2932279"/>
                <a:gd name="connsiteX11" fmla="*/ 202149 w 2637374"/>
                <a:gd name="connsiteY11" fmla="*/ 1460411 h 2932279"/>
                <a:gd name="connsiteX12" fmla="*/ 303749 w 2637374"/>
                <a:gd name="connsiteY12" fmla="*/ 1226617 h 2932279"/>
                <a:gd name="connsiteX0" fmla="*/ 300103 w 2633728"/>
                <a:gd name="connsiteY0" fmla="*/ 1226617 h 2930229"/>
                <a:gd name="connsiteX1" fmla="*/ 644070 w 2633728"/>
                <a:gd name="connsiteY1" fmla="*/ 57150 h 2930229"/>
                <a:gd name="connsiteX2" fmla="*/ 1549986 w 2633728"/>
                <a:gd name="connsiteY2" fmla="*/ 0 h 2930229"/>
                <a:gd name="connsiteX3" fmla="*/ 2071753 w 2633728"/>
                <a:gd name="connsiteY3" fmla="*/ 1023417 h 2930229"/>
                <a:gd name="connsiteX4" fmla="*/ 1954464 w 2633728"/>
                <a:gd name="connsiteY4" fmla="*/ 1547028 h 2930229"/>
                <a:gd name="connsiteX5" fmla="*/ 1631407 w 2633728"/>
                <a:gd name="connsiteY5" fmla="*/ 2060585 h 2930229"/>
                <a:gd name="connsiteX6" fmla="*/ 2633728 w 2633728"/>
                <a:gd name="connsiteY6" fmla="*/ 2379574 h 2930229"/>
                <a:gd name="connsiteX7" fmla="*/ 167821 w 2633728"/>
                <a:gd name="connsiteY7" fmla="*/ 2641784 h 2930229"/>
                <a:gd name="connsiteX8" fmla="*/ 297114 w 2633728"/>
                <a:gd name="connsiteY8" fmla="*/ 2436028 h 2930229"/>
                <a:gd name="connsiteX9" fmla="*/ 938464 w 2633728"/>
                <a:gd name="connsiteY9" fmla="*/ 2156628 h 2930229"/>
                <a:gd name="connsiteX10" fmla="*/ 544765 w 2633728"/>
                <a:gd name="connsiteY10" fmla="*/ 1718478 h 2930229"/>
                <a:gd name="connsiteX11" fmla="*/ 198503 w 2633728"/>
                <a:gd name="connsiteY11" fmla="*/ 1460411 h 2930229"/>
                <a:gd name="connsiteX12" fmla="*/ 300103 w 2633728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9293 w 2465907"/>
                <a:gd name="connsiteY8" fmla="*/ 2436028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9293 w 2465907"/>
                <a:gd name="connsiteY8" fmla="*/ 2436028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70643 w 2465907"/>
                <a:gd name="connsiteY9" fmla="*/ 2156628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76944 w 2465907"/>
                <a:gd name="connsiteY10" fmla="*/ 1718478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30682 w 2465907"/>
                <a:gd name="connsiteY11" fmla="*/ 1460411 h 2930229"/>
                <a:gd name="connsiteX12" fmla="*/ 132282 w 2465907"/>
                <a:gd name="connsiteY12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476249 w 2465907"/>
                <a:gd name="connsiteY1" fmla="*/ 57150 h 2930229"/>
                <a:gd name="connsiteX2" fmla="*/ 1382165 w 2465907"/>
                <a:gd name="connsiteY2" fmla="*/ 0 h 2930229"/>
                <a:gd name="connsiteX3" fmla="*/ 1903932 w 2465907"/>
                <a:gd name="connsiteY3" fmla="*/ 1023417 h 2930229"/>
                <a:gd name="connsiteX4" fmla="*/ 1786643 w 2465907"/>
                <a:gd name="connsiteY4" fmla="*/ 1547028 h 2930229"/>
                <a:gd name="connsiteX5" fmla="*/ 1463586 w 2465907"/>
                <a:gd name="connsiteY5" fmla="*/ 2060585 h 2930229"/>
                <a:gd name="connsiteX6" fmla="*/ 2465907 w 2465907"/>
                <a:gd name="connsiteY6" fmla="*/ 2379574 h 2930229"/>
                <a:gd name="connsiteX7" fmla="*/ 0 w 2465907"/>
                <a:gd name="connsiteY7" fmla="*/ 2641784 h 2930229"/>
                <a:gd name="connsiteX8" fmla="*/ 126911 w 2465907"/>
                <a:gd name="connsiteY8" fmla="*/ 2445553 h 2930229"/>
                <a:gd name="connsiteX9" fmla="*/ 794456 w 2465907"/>
                <a:gd name="connsiteY9" fmla="*/ 2147103 h 2930229"/>
                <a:gd name="connsiteX10" fmla="*/ 369800 w 2465907"/>
                <a:gd name="connsiteY10" fmla="*/ 1716096 h 2930229"/>
                <a:gd name="connsiteX11" fmla="*/ 132282 w 2465907"/>
                <a:gd name="connsiteY11" fmla="*/ 1226617 h 2930229"/>
                <a:gd name="connsiteX0" fmla="*/ 132282 w 2465907"/>
                <a:gd name="connsiteY0" fmla="*/ 1226617 h 2930229"/>
                <a:gd name="connsiteX1" fmla="*/ 1382165 w 2465907"/>
                <a:gd name="connsiteY1" fmla="*/ 0 h 2930229"/>
                <a:gd name="connsiteX2" fmla="*/ 1903932 w 2465907"/>
                <a:gd name="connsiteY2" fmla="*/ 1023417 h 2930229"/>
                <a:gd name="connsiteX3" fmla="*/ 1786643 w 2465907"/>
                <a:gd name="connsiteY3" fmla="*/ 1547028 h 2930229"/>
                <a:gd name="connsiteX4" fmla="*/ 1463586 w 2465907"/>
                <a:gd name="connsiteY4" fmla="*/ 2060585 h 2930229"/>
                <a:gd name="connsiteX5" fmla="*/ 2465907 w 2465907"/>
                <a:gd name="connsiteY5" fmla="*/ 2379574 h 2930229"/>
                <a:gd name="connsiteX6" fmla="*/ 0 w 2465907"/>
                <a:gd name="connsiteY6" fmla="*/ 2641784 h 2930229"/>
                <a:gd name="connsiteX7" fmla="*/ 126911 w 2465907"/>
                <a:gd name="connsiteY7" fmla="*/ 2445553 h 2930229"/>
                <a:gd name="connsiteX8" fmla="*/ 794456 w 2465907"/>
                <a:gd name="connsiteY8" fmla="*/ 2147103 h 2930229"/>
                <a:gd name="connsiteX9" fmla="*/ 369800 w 2465907"/>
                <a:gd name="connsiteY9" fmla="*/ 1716096 h 2930229"/>
                <a:gd name="connsiteX10" fmla="*/ 132282 w 2465907"/>
                <a:gd name="connsiteY10" fmla="*/ 1226617 h 2930229"/>
                <a:gd name="connsiteX0" fmla="*/ 132282 w 2465907"/>
                <a:gd name="connsiteY0" fmla="*/ 1262336 h 2965948"/>
                <a:gd name="connsiteX1" fmla="*/ 970209 w 2465907"/>
                <a:gd name="connsiteY1" fmla="*/ 0 h 2965948"/>
                <a:gd name="connsiteX2" fmla="*/ 1903932 w 2465907"/>
                <a:gd name="connsiteY2" fmla="*/ 1059136 h 2965948"/>
                <a:gd name="connsiteX3" fmla="*/ 1786643 w 2465907"/>
                <a:gd name="connsiteY3" fmla="*/ 1582747 h 2965948"/>
                <a:gd name="connsiteX4" fmla="*/ 1463586 w 2465907"/>
                <a:gd name="connsiteY4" fmla="*/ 2096304 h 2965948"/>
                <a:gd name="connsiteX5" fmla="*/ 2465907 w 2465907"/>
                <a:gd name="connsiteY5" fmla="*/ 2415293 h 2965948"/>
                <a:gd name="connsiteX6" fmla="*/ 0 w 2465907"/>
                <a:gd name="connsiteY6" fmla="*/ 2677503 h 2965948"/>
                <a:gd name="connsiteX7" fmla="*/ 126911 w 2465907"/>
                <a:gd name="connsiteY7" fmla="*/ 2481272 h 2965948"/>
                <a:gd name="connsiteX8" fmla="*/ 794456 w 2465907"/>
                <a:gd name="connsiteY8" fmla="*/ 2182822 h 2965948"/>
                <a:gd name="connsiteX9" fmla="*/ 369800 w 2465907"/>
                <a:gd name="connsiteY9" fmla="*/ 1751815 h 2965948"/>
                <a:gd name="connsiteX10" fmla="*/ 132282 w 2465907"/>
                <a:gd name="connsiteY10" fmla="*/ 1262336 h 2965948"/>
                <a:gd name="connsiteX0" fmla="*/ 132282 w 2465907"/>
                <a:gd name="connsiteY0" fmla="*/ 1262336 h 2965948"/>
                <a:gd name="connsiteX1" fmla="*/ 970209 w 2465907"/>
                <a:gd name="connsiteY1" fmla="*/ 0 h 2965948"/>
                <a:gd name="connsiteX2" fmla="*/ 1903932 w 2465907"/>
                <a:gd name="connsiteY2" fmla="*/ 1059136 h 2965948"/>
                <a:gd name="connsiteX3" fmla="*/ 1786643 w 2465907"/>
                <a:gd name="connsiteY3" fmla="*/ 1582747 h 2965948"/>
                <a:gd name="connsiteX4" fmla="*/ 1463586 w 2465907"/>
                <a:gd name="connsiteY4" fmla="*/ 2096304 h 2965948"/>
                <a:gd name="connsiteX5" fmla="*/ 2465907 w 2465907"/>
                <a:gd name="connsiteY5" fmla="*/ 2415293 h 2965948"/>
                <a:gd name="connsiteX6" fmla="*/ 0 w 2465907"/>
                <a:gd name="connsiteY6" fmla="*/ 2677503 h 2965948"/>
                <a:gd name="connsiteX7" fmla="*/ 126911 w 2465907"/>
                <a:gd name="connsiteY7" fmla="*/ 2481272 h 2965948"/>
                <a:gd name="connsiteX8" fmla="*/ 794456 w 2465907"/>
                <a:gd name="connsiteY8" fmla="*/ 2182822 h 2965948"/>
                <a:gd name="connsiteX9" fmla="*/ 369800 w 2465907"/>
                <a:gd name="connsiteY9" fmla="*/ 1751815 h 2965948"/>
                <a:gd name="connsiteX10" fmla="*/ 132282 w 2465907"/>
                <a:gd name="connsiteY10" fmla="*/ 1262336 h 2965948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  <a:gd name="connsiteX0" fmla="*/ 132282 w 2465907"/>
                <a:gd name="connsiteY0" fmla="*/ 1263857 h 2967469"/>
                <a:gd name="connsiteX1" fmla="*/ 970209 w 2465907"/>
                <a:gd name="connsiteY1" fmla="*/ 1521 h 2967469"/>
                <a:gd name="connsiteX2" fmla="*/ 1903932 w 2465907"/>
                <a:gd name="connsiteY2" fmla="*/ 1060657 h 2967469"/>
                <a:gd name="connsiteX3" fmla="*/ 1786643 w 2465907"/>
                <a:gd name="connsiteY3" fmla="*/ 1584268 h 2967469"/>
                <a:gd name="connsiteX4" fmla="*/ 1463586 w 2465907"/>
                <a:gd name="connsiteY4" fmla="*/ 2097825 h 2967469"/>
                <a:gd name="connsiteX5" fmla="*/ 2465907 w 2465907"/>
                <a:gd name="connsiteY5" fmla="*/ 2416814 h 2967469"/>
                <a:gd name="connsiteX6" fmla="*/ 0 w 2465907"/>
                <a:gd name="connsiteY6" fmla="*/ 2679024 h 2967469"/>
                <a:gd name="connsiteX7" fmla="*/ 126911 w 2465907"/>
                <a:gd name="connsiteY7" fmla="*/ 2482793 h 2967469"/>
                <a:gd name="connsiteX8" fmla="*/ 794456 w 2465907"/>
                <a:gd name="connsiteY8" fmla="*/ 2184343 h 2967469"/>
                <a:gd name="connsiteX9" fmla="*/ 369800 w 2465907"/>
                <a:gd name="connsiteY9" fmla="*/ 1753336 h 2967469"/>
                <a:gd name="connsiteX10" fmla="*/ 132282 w 2465907"/>
                <a:gd name="connsiteY10" fmla="*/ 1263857 h 296746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65907" h="2967469">
                  <a:moveTo>
                    <a:pt x="132282" y="1263857"/>
                  </a:moveTo>
                  <a:cubicBezTo>
                    <a:pt x="-234772" y="118210"/>
                    <a:pt x="765422" y="-17000"/>
                    <a:pt x="970209" y="1521"/>
                  </a:cubicBezTo>
                  <a:cubicBezTo>
                    <a:pt x="1215164" y="18190"/>
                    <a:pt x="1982513" y="6078"/>
                    <a:pt x="1903932" y="1060657"/>
                  </a:cubicBezTo>
                  <a:cubicBezTo>
                    <a:pt x="2244513" y="1251068"/>
                    <a:pt x="1884211" y="1598643"/>
                    <a:pt x="1786643" y="1584268"/>
                  </a:cubicBezTo>
                  <a:cubicBezTo>
                    <a:pt x="1728435" y="1750162"/>
                    <a:pt x="1600375" y="1970032"/>
                    <a:pt x="1463586" y="2097825"/>
                  </a:cubicBezTo>
                  <a:cubicBezTo>
                    <a:pt x="2047724" y="2227968"/>
                    <a:pt x="2267531" y="2179515"/>
                    <a:pt x="2465907" y="2416814"/>
                  </a:cubicBezTo>
                  <a:cubicBezTo>
                    <a:pt x="1482201" y="3345928"/>
                    <a:pt x="203699" y="2857735"/>
                    <a:pt x="0" y="2679024"/>
                  </a:cubicBezTo>
                  <a:cubicBezTo>
                    <a:pt x="82051" y="2557464"/>
                    <a:pt x="46888" y="2605324"/>
                    <a:pt x="126911" y="2482793"/>
                  </a:cubicBezTo>
                  <a:cubicBezTo>
                    <a:pt x="333140" y="2384074"/>
                    <a:pt x="706085" y="2239905"/>
                    <a:pt x="794456" y="2184343"/>
                  </a:cubicBezTo>
                  <a:cubicBezTo>
                    <a:pt x="742334" y="2143068"/>
                    <a:pt x="405815" y="1886041"/>
                    <a:pt x="369800" y="1753336"/>
                  </a:cubicBezTo>
                  <a:cubicBezTo>
                    <a:pt x="-7262" y="1730890"/>
                    <a:pt x="-66434" y="1356992"/>
                    <a:pt x="132282" y="1263857"/>
                  </a:cubicBezTo>
                  <a:close/>
                </a:path>
              </a:pathLst>
            </a:custGeom>
            <a:noFill/>
            <a:ln w="19050">
              <a:solidFill>
                <a:srgbClr val="0C18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00"/>
            </a:p>
          </p:txBody>
        </p:sp>
        <p:sp>
          <p:nvSpPr>
            <p:cNvPr id="27684" name="Прямоугольник 6"/>
            <p:cNvSpPr>
              <a:spLocks noChangeArrowheads="1"/>
            </p:cNvSpPr>
            <p:nvPr/>
          </p:nvSpPr>
          <p:spPr bwMode="auto">
            <a:xfrm>
              <a:off x="-10498033" y="1110884"/>
              <a:ext cx="2703429" cy="12447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uk-UA" sz="600" b="1">
                  <a:solidFill>
                    <a:srgbClr val="0C183B"/>
                  </a:solidFill>
                  <a:latin typeface="Proxima Nova Bl"/>
                </a:rPr>
                <a:t>ЗНИК</a:t>
              </a:r>
              <a:endParaRPr lang="ru-RU" sz="600">
                <a:solidFill>
                  <a:srgbClr val="0C183B"/>
                </a:solidFill>
                <a:latin typeface="Proxima Nova Bl"/>
              </a:endParaRPr>
            </a:p>
          </p:txBody>
        </p:sp>
        <p:sp>
          <p:nvSpPr>
            <p:cNvPr id="566" name="Полилиния: фигура 565"/>
            <p:cNvSpPr/>
            <p:nvPr/>
          </p:nvSpPr>
          <p:spPr>
            <a:xfrm rot="8580288" flipV="1">
              <a:off x="-7851883" y="796925"/>
              <a:ext cx="449816" cy="1734993"/>
            </a:xfrm>
            <a:custGeom>
              <a:avLst/>
              <a:gdLst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1590363 h 1737685"/>
                <a:gd name="connsiteX11" fmla="*/ 448358 w 450738"/>
                <a:gd name="connsiteY11" fmla="*/ 795626 h 1737685"/>
                <a:gd name="connsiteX12" fmla="*/ 450738 w 450738"/>
                <a:gd name="connsiteY12" fmla="*/ 148303 h 1737685"/>
                <a:gd name="connsiteX13" fmla="*/ 448358 w 450738"/>
                <a:gd name="connsiteY13" fmla="*/ 148295 h 1737685"/>
                <a:gd name="connsiteX14" fmla="*/ 448358 w 450738"/>
                <a:gd name="connsiteY14" fmla="*/ 10678 h 1737685"/>
                <a:gd name="connsiteX15" fmla="*/ 401828 w 450738"/>
                <a:gd name="connsiteY15" fmla="*/ 132875 h 1737685"/>
                <a:gd name="connsiteX16" fmla="*/ 387118 w 450738"/>
                <a:gd name="connsiteY16" fmla="*/ 16636 h 1737685"/>
                <a:gd name="connsiteX17" fmla="*/ 337721 w 450738"/>
                <a:gd name="connsiteY17" fmla="*/ 133964 h 1737685"/>
                <a:gd name="connsiteX18" fmla="*/ 305721 w 450738"/>
                <a:gd name="connsiteY18" fmla="*/ 4840 h 1737685"/>
                <a:gd name="connsiteX19" fmla="*/ 281686 w 450738"/>
                <a:gd name="connsiteY19" fmla="*/ 125982 h 1737685"/>
                <a:gd name="connsiteX20" fmla="*/ 256292 w 450738"/>
                <a:gd name="connsiteY20" fmla="*/ 42118 h 1737685"/>
                <a:gd name="connsiteX21" fmla="*/ 235219 w 450738"/>
                <a:gd name="connsiteY21" fmla="*/ 134643 h 1737685"/>
                <a:gd name="connsiteX22" fmla="*/ 184374 w 450738"/>
                <a:gd name="connsiteY22" fmla="*/ 0 h 1737685"/>
                <a:gd name="connsiteX23" fmla="*/ 144751 w 450738"/>
                <a:gd name="connsiteY23" fmla="*/ 114774 h 1737685"/>
                <a:gd name="connsiteX24" fmla="*/ 115805 w 450738"/>
                <a:gd name="connsiteY24" fmla="*/ 3996 h 1737685"/>
                <a:gd name="connsiteX25" fmla="*/ 69313 w 450738"/>
                <a:gd name="connsiteY25" fmla="*/ 125785 h 1737685"/>
                <a:gd name="connsiteX26" fmla="*/ 3426 w 450738"/>
                <a:gd name="connsiteY26" fmla="*/ 10678 h 1737685"/>
                <a:gd name="connsiteX27" fmla="*/ 3426 w 450738"/>
                <a:gd name="connsiteY27" fmla="*/ 794810 h 1737685"/>
                <a:gd name="connsiteX28" fmla="*/ 0 w 450738"/>
                <a:gd name="connsiteY28" fmla="*/ 1726342 h 1737685"/>
                <a:gd name="connsiteX29" fmla="*/ 66310 w 450738"/>
                <a:gd name="connsiteY29" fmla="*/ 1611478 h 1737685"/>
                <a:gd name="connsiteX30" fmla="*/ 112354 w 450738"/>
                <a:gd name="connsiteY30" fmla="*/ 1733437 h 1737685"/>
                <a:gd name="connsiteX31" fmla="*/ 141707 w 450738"/>
                <a:gd name="connsiteY31" fmla="*/ 1622766 h 1737685"/>
                <a:gd name="connsiteX32" fmla="*/ 180908 w 450738"/>
                <a:gd name="connsiteY32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795626 h 1737685"/>
                <a:gd name="connsiteX11" fmla="*/ 450738 w 450738"/>
                <a:gd name="connsiteY11" fmla="*/ 148303 h 1737685"/>
                <a:gd name="connsiteX12" fmla="*/ 448358 w 450738"/>
                <a:gd name="connsiteY12" fmla="*/ 148295 h 1737685"/>
                <a:gd name="connsiteX13" fmla="*/ 448358 w 450738"/>
                <a:gd name="connsiteY13" fmla="*/ 10678 h 1737685"/>
                <a:gd name="connsiteX14" fmla="*/ 401828 w 450738"/>
                <a:gd name="connsiteY14" fmla="*/ 132875 h 1737685"/>
                <a:gd name="connsiteX15" fmla="*/ 387118 w 450738"/>
                <a:gd name="connsiteY15" fmla="*/ 16636 h 1737685"/>
                <a:gd name="connsiteX16" fmla="*/ 337721 w 450738"/>
                <a:gd name="connsiteY16" fmla="*/ 133964 h 1737685"/>
                <a:gd name="connsiteX17" fmla="*/ 305721 w 450738"/>
                <a:gd name="connsiteY17" fmla="*/ 4840 h 1737685"/>
                <a:gd name="connsiteX18" fmla="*/ 281686 w 450738"/>
                <a:gd name="connsiteY18" fmla="*/ 125982 h 1737685"/>
                <a:gd name="connsiteX19" fmla="*/ 256292 w 450738"/>
                <a:gd name="connsiteY19" fmla="*/ 42118 h 1737685"/>
                <a:gd name="connsiteX20" fmla="*/ 235219 w 450738"/>
                <a:gd name="connsiteY20" fmla="*/ 134643 h 1737685"/>
                <a:gd name="connsiteX21" fmla="*/ 184374 w 450738"/>
                <a:gd name="connsiteY21" fmla="*/ 0 h 1737685"/>
                <a:gd name="connsiteX22" fmla="*/ 144751 w 450738"/>
                <a:gd name="connsiteY22" fmla="*/ 114774 h 1737685"/>
                <a:gd name="connsiteX23" fmla="*/ 115805 w 450738"/>
                <a:gd name="connsiteY23" fmla="*/ 3996 h 1737685"/>
                <a:gd name="connsiteX24" fmla="*/ 69313 w 450738"/>
                <a:gd name="connsiteY24" fmla="*/ 125785 h 1737685"/>
                <a:gd name="connsiteX25" fmla="*/ 3426 w 450738"/>
                <a:gd name="connsiteY25" fmla="*/ 10678 h 1737685"/>
                <a:gd name="connsiteX26" fmla="*/ 3426 w 450738"/>
                <a:gd name="connsiteY26" fmla="*/ 794810 h 1737685"/>
                <a:gd name="connsiteX27" fmla="*/ 0 w 450738"/>
                <a:gd name="connsiteY27" fmla="*/ 1726342 h 1737685"/>
                <a:gd name="connsiteX28" fmla="*/ 66310 w 450738"/>
                <a:gd name="connsiteY28" fmla="*/ 1611478 h 1737685"/>
                <a:gd name="connsiteX29" fmla="*/ 112354 w 450738"/>
                <a:gd name="connsiteY29" fmla="*/ 1733437 h 1737685"/>
                <a:gd name="connsiteX30" fmla="*/ 141707 w 450738"/>
                <a:gd name="connsiteY30" fmla="*/ 1622766 h 1737685"/>
                <a:gd name="connsiteX31" fmla="*/ 180908 w 450738"/>
                <a:gd name="connsiteY31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795626 h 1737685"/>
                <a:gd name="connsiteX11" fmla="*/ 450738 w 450738"/>
                <a:gd name="connsiteY11" fmla="*/ 148303 h 1737685"/>
                <a:gd name="connsiteX12" fmla="*/ 448358 w 450738"/>
                <a:gd name="connsiteY12" fmla="*/ 148295 h 1737685"/>
                <a:gd name="connsiteX13" fmla="*/ 448358 w 450738"/>
                <a:gd name="connsiteY13" fmla="*/ 10678 h 1737685"/>
                <a:gd name="connsiteX14" fmla="*/ 401828 w 450738"/>
                <a:gd name="connsiteY14" fmla="*/ 132875 h 1737685"/>
                <a:gd name="connsiteX15" fmla="*/ 387118 w 450738"/>
                <a:gd name="connsiteY15" fmla="*/ 16636 h 1737685"/>
                <a:gd name="connsiteX16" fmla="*/ 337721 w 450738"/>
                <a:gd name="connsiteY16" fmla="*/ 133964 h 1737685"/>
                <a:gd name="connsiteX17" fmla="*/ 305721 w 450738"/>
                <a:gd name="connsiteY17" fmla="*/ 4840 h 1737685"/>
                <a:gd name="connsiteX18" fmla="*/ 281686 w 450738"/>
                <a:gd name="connsiteY18" fmla="*/ 125982 h 1737685"/>
                <a:gd name="connsiteX19" fmla="*/ 256292 w 450738"/>
                <a:gd name="connsiteY19" fmla="*/ 42118 h 1737685"/>
                <a:gd name="connsiteX20" fmla="*/ 235219 w 450738"/>
                <a:gd name="connsiteY20" fmla="*/ 134643 h 1737685"/>
                <a:gd name="connsiteX21" fmla="*/ 184374 w 450738"/>
                <a:gd name="connsiteY21" fmla="*/ 0 h 1737685"/>
                <a:gd name="connsiteX22" fmla="*/ 144751 w 450738"/>
                <a:gd name="connsiteY22" fmla="*/ 114774 h 1737685"/>
                <a:gd name="connsiteX23" fmla="*/ 115805 w 450738"/>
                <a:gd name="connsiteY23" fmla="*/ 3996 h 1737685"/>
                <a:gd name="connsiteX24" fmla="*/ 69313 w 450738"/>
                <a:gd name="connsiteY24" fmla="*/ 125785 h 1737685"/>
                <a:gd name="connsiteX25" fmla="*/ 3426 w 450738"/>
                <a:gd name="connsiteY25" fmla="*/ 10678 h 1737685"/>
                <a:gd name="connsiteX26" fmla="*/ 3426 w 450738"/>
                <a:gd name="connsiteY26" fmla="*/ 794810 h 1737685"/>
                <a:gd name="connsiteX27" fmla="*/ 0 w 450738"/>
                <a:gd name="connsiteY27" fmla="*/ 1726342 h 1737685"/>
                <a:gd name="connsiteX28" fmla="*/ 66310 w 450738"/>
                <a:gd name="connsiteY28" fmla="*/ 1611478 h 1737685"/>
                <a:gd name="connsiteX29" fmla="*/ 112354 w 450738"/>
                <a:gd name="connsiteY29" fmla="*/ 1733437 h 1737685"/>
                <a:gd name="connsiteX30" fmla="*/ 141707 w 450738"/>
                <a:gd name="connsiteY30" fmla="*/ 1622766 h 1737685"/>
                <a:gd name="connsiteX31" fmla="*/ 180908 w 450738"/>
                <a:gd name="connsiteY31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795626 h 1737685"/>
                <a:gd name="connsiteX11" fmla="*/ 450738 w 450738"/>
                <a:gd name="connsiteY11" fmla="*/ 148303 h 1737685"/>
                <a:gd name="connsiteX12" fmla="*/ 448358 w 450738"/>
                <a:gd name="connsiteY12" fmla="*/ 148295 h 1737685"/>
                <a:gd name="connsiteX13" fmla="*/ 448358 w 450738"/>
                <a:gd name="connsiteY13" fmla="*/ 10678 h 1737685"/>
                <a:gd name="connsiteX14" fmla="*/ 401828 w 450738"/>
                <a:gd name="connsiteY14" fmla="*/ 132875 h 1737685"/>
                <a:gd name="connsiteX15" fmla="*/ 387118 w 450738"/>
                <a:gd name="connsiteY15" fmla="*/ 16636 h 1737685"/>
                <a:gd name="connsiteX16" fmla="*/ 337721 w 450738"/>
                <a:gd name="connsiteY16" fmla="*/ 133964 h 1737685"/>
                <a:gd name="connsiteX17" fmla="*/ 305721 w 450738"/>
                <a:gd name="connsiteY17" fmla="*/ 4840 h 1737685"/>
                <a:gd name="connsiteX18" fmla="*/ 281686 w 450738"/>
                <a:gd name="connsiteY18" fmla="*/ 125982 h 1737685"/>
                <a:gd name="connsiteX19" fmla="*/ 256292 w 450738"/>
                <a:gd name="connsiteY19" fmla="*/ 42118 h 1737685"/>
                <a:gd name="connsiteX20" fmla="*/ 235219 w 450738"/>
                <a:gd name="connsiteY20" fmla="*/ 134643 h 1737685"/>
                <a:gd name="connsiteX21" fmla="*/ 184374 w 450738"/>
                <a:gd name="connsiteY21" fmla="*/ 0 h 1737685"/>
                <a:gd name="connsiteX22" fmla="*/ 144751 w 450738"/>
                <a:gd name="connsiteY22" fmla="*/ 114774 h 1737685"/>
                <a:gd name="connsiteX23" fmla="*/ 115805 w 450738"/>
                <a:gd name="connsiteY23" fmla="*/ 3996 h 1737685"/>
                <a:gd name="connsiteX24" fmla="*/ 69313 w 450738"/>
                <a:gd name="connsiteY24" fmla="*/ 125785 h 1737685"/>
                <a:gd name="connsiteX25" fmla="*/ 3426 w 450738"/>
                <a:gd name="connsiteY25" fmla="*/ 10678 h 1737685"/>
                <a:gd name="connsiteX26" fmla="*/ 3426 w 450738"/>
                <a:gd name="connsiteY26" fmla="*/ 794810 h 1737685"/>
                <a:gd name="connsiteX27" fmla="*/ 0 w 450738"/>
                <a:gd name="connsiteY27" fmla="*/ 1726342 h 1737685"/>
                <a:gd name="connsiteX28" fmla="*/ 66310 w 450738"/>
                <a:gd name="connsiteY28" fmla="*/ 1611478 h 1737685"/>
                <a:gd name="connsiteX29" fmla="*/ 112354 w 450738"/>
                <a:gd name="connsiteY29" fmla="*/ 1733437 h 1737685"/>
                <a:gd name="connsiteX30" fmla="*/ 141707 w 450738"/>
                <a:gd name="connsiteY30" fmla="*/ 1622766 h 1737685"/>
                <a:gd name="connsiteX31" fmla="*/ 180908 w 450738"/>
                <a:gd name="connsiteY31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8358 w 450738"/>
                <a:gd name="connsiteY9" fmla="*/ 795626 h 1737685"/>
                <a:gd name="connsiteX10" fmla="*/ 450738 w 450738"/>
                <a:gd name="connsiteY10" fmla="*/ 148303 h 1737685"/>
                <a:gd name="connsiteX11" fmla="*/ 448358 w 450738"/>
                <a:gd name="connsiteY11" fmla="*/ 148295 h 1737685"/>
                <a:gd name="connsiteX12" fmla="*/ 448358 w 450738"/>
                <a:gd name="connsiteY12" fmla="*/ 10678 h 1737685"/>
                <a:gd name="connsiteX13" fmla="*/ 401828 w 450738"/>
                <a:gd name="connsiteY13" fmla="*/ 132875 h 1737685"/>
                <a:gd name="connsiteX14" fmla="*/ 387118 w 450738"/>
                <a:gd name="connsiteY14" fmla="*/ 16636 h 1737685"/>
                <a:gd name="connsiteX15" fmla="*/ 337721 w 450738"/>
                <a:gd name="connsiteY15" fmla="*/ 133964 h 1737685"/>
                <a:gd name="connsiteX16" fmla="*/ 305721 w 450738"/>
                <a:gd name="connsiteY16" fmla="*/ 4840 h 1737685"/>
                <a:gd name="connsiteX17" fmla="*/ 281686 w 450738"/>
                <a:gd name="connsiteY17" fmla="*/ 125982 h 1737685"/>
                <a:gd name="connsiteX18" fmla="*/ 256292 w 450738"/>
                <a:gd name="connsiteY18" fmla="*/ 42118 h 1737685"/>
                <a:gd name="connsiteX19" fmla="*/ 235219 w 450738"/>
                <a:gd name="connsiteY19" fmla="*/ 134643 h 1737685"/>
                <a:gd name="connsiteX20" fmla="*/ 184374 w 450738"/>
                <a:gd name="connsiteY20" fmla="*/ 0 h 1737685"/>
                <a:gd name="connsiteX21" fmla="*/ 144751 w 450738"/>
                <a:gd name="connsiteY21" fmla="*/ 114774 h 1737685"/>
                <a:gd name="connsiteX22" fmla="*/ 115805 w 450738"/>
                <a:gd name="connsiteY22" fmla="*/ 3996 h 1737685"/>
                <a:gd name="connsiteX23" fmla="*/ 69313 w 450738"/>
                <a:gd name="connsiteY23" fmla="*/ 125785 h 1737685"/>
                <a:gd name="connsiteX24" fmla="*/ 3426 w 450738"/>
                <a:gd name="connsiteY24" fmla="*/ 10678 h 1737685"/>
                <a:gd name="connsiteX25" fmla="*/ 3426 w 450738"/>
                <a:gd name="connsiteY25" fmla="*/ 794810 h 1737685"/>
                <a:gd name="connsiteX26" fmla="*/ 0 w 450738"/>
                <a:gd name="connsiteY26" fmla="*/ 1726342 h 1737685"/>
                <a:gd name="connsiteX27" fmla="*/ 66310 w 450738"/>
                <a:gd name="connsiteY27" fmla="*/ 1611478 h 1737685"/>
                <a:gd name="connsiteX28" fmla="*/ 112354 w 450738"/>
                <a:gd name="connsiteY28" fmla="*/ 1733437 h 1737685"/>
                <a:gd name="connsiteX29" fmla="*/ 141707 w 450738"/>
                <a:gd name="connsiteY29" fmla="*/ 1622766 h 1737685"/>
                <a:gd name="connsiteX30" fmla="*/ 180908 w 450738"/>
                <a:gd name="connsiteY30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8358 w 450738"/>
                <a:gd name="connsiteY9" fmla="*/ 795626 h 1737685"/>
                <a:gd name="connsiteX10" fmla="*/ 450738 w 450738"/>
                <a:gd name="connsiteY10" fmla="*/ 148303 h 1737685"/>
                <a:gd name="connsiteX11" fmla="*/ 448358 w 450738"/>
                <a:gd name="connsiteY11" fmla="*/ 10678 h 1737685"/>
                <a:gd name="connsiteX12" fmla="*/ 401828 w 450738"/>
                <a:gd name="connsiteY12" fmla="*/ 132875 h 1737685"/>
                <a:gd name="connsiteX13" fmla="*/ 387118 w 450738"/>
                <a:gd name="connsiteY13" fmla="*/ 16636 h 1737685"/>
                <a:gd name="connsiteX14" fmla="*/ 337721 w 450738"/>
                <a:gd name="connsiteY14" fmla="*/ 133964 h 1737685"/>
                <a:gd name="connsiteX15" fmla="*/ 305721 w 450738"/>
                <a:gd name="connsiteY15" fmla="*/ 4840 h 1737685"/>
                <a:gd name="connsiteX16" fmla="*/ 281686 w 450738"/>
                <a:gd name="connsiteY16" fmla="*/ 125982 h 1737685"/>
                <a:gd name="connsiteX17" fmla="*/ 256292 w 450738"/>
                <a:gd name="connsiteY17" fmla="*/ 42118 h 1737685"/>
                <a:gd name="connsiteX18" fmla="*/ 235219 w 450738"/>
                <a:gd name="connsiteY18" fmla="*/ 134643 h 1737685"/>
                <a:gd name="connsiteX19" fmla="*/ 184374 w 450738"/>
                <a:gd name="connsiteY19" fmla="*/ 0 h 1737685"/>
                <a:gd name="connsiteX20" fmla="*/ 144751 w 450738"/>
                <a:gd name="connsiteY20" fmla="*/ 114774 h 1737685"/>
                <a:gd name="connsiteX21" fmla="*/ 115805 w 450738"/>
                <a:gd name="connsiteY21" fmla="*/ 3996 h 1737685"/>
                <a:gd name="connsiteX22" fmla="*/ 69313 w 450738"/>
                <a:gd name="connsiteY22" fmla="*/ 125785 h 1737685"/>
                <a:gd name="connsiteX23" fmla="*/ 3426 w 450738"/>
                <a:gd name="connsiteY23" fmla="*/ 10678 h 1737685"/>
                <a:gd name="connsiteX24" fmla="*/ 3426 w 450738"/>
                <a:gd name="connsiteY24" fmla="*/ 794810 h 1737685"/>
                <a:gd name="connsiteX25" fmla="*/ 0 w 450738"/>
                <a:gd name="connsiteY25" fmla="*/ 1726342 h 1737685"/>
                <a:gd name="connsiteX26" fmla="*/ 66310 w 450738"/>
                <a:gd name="connsiteY26" fmla="*/ 1611478 h 1737685"/>
                <a:gd name="connsiteX27" fmla="*/ 112354 w 450738"/>
                <a:gd name="connsiteY27" fmla="*/ 1733437 h 1737685"/>
                <a:gd name="connsiteX28" fmla="*/ 141707 w 450738"/>
                <a:gd name="connsiteY28" fmla="*/ 1622766 h 1737685"/>
                <a:gd name="connsiteX29" fmla="*/ 180908 w 450738"/>
                <a:gd name="connsiteY29" fmla="*/ 1737685 h 1737685"/>
                <a:gd name="connsiteX0" fmla="*/ 180908 w 451935"/>
                <a:gd name="connsiteY0" fmla="*/ 1737685 h 1737685"/>
                <a:gd name="connsiteX1" fmla="*/ 232248 w 451935"/>
                <a:gd name="connsiteY1" fmla="*/ 1603230 h 1737685"/>
                <a:gd name="connsiteX2" fmla="*/ 252980 w 451935"/>
                <a:gd name="connsiteY2" fmla="*/ 1695832 h 1737685"/>
                <a:gd name="connsiteX3" fmla="*/ 278682 w 451935"/>
                <a:gd name="connsiteY3" fmla="*/ 1612062 h 1737685"/>
                <a:gd name="connsiteX4" fmla="*/ 302272 w 451935"/>
                <a:gd name="connsiteY4" fmla="*/ 1733291 h 1737685"/>
                <a:gd name="connsiteX5" fmla="*/ 334746 w 451935"/>
                <a:gd name="connsiteY5" fmla="*/ 1604286 h 1737685"/>
                <a:gd name="connsiteX6" fmla="*/ 383712 w 451935"/>
                <a:gd name="connsiteY6" fmla="*/ 1721795 h 1737685"/>
                <a:gd name="connsiteX7" fmla="*/ 398849 w 451935"/>
                <a:gd name="connsiteY7" fmla="*/ 1605611 h 1737685"/>
                <a:gd name="connsiteX8" fmla="*/ 444929 w 451935"/>
                <a:gd name="connsiteY8" fmla="*/ 1727978 h 1737685"/>
                <a:gd name="connsiteX9" fmla="*/ 448358 w 451935"/>
                <a:gd name="connsiteY9" fmla="*/ 795626 h 1737685"/>
                <a:gd name="connsiteX10" fmla="*/ 448358 w 451935"/>
                <a:gd name="connsiteY10" fmla="*/ 10678 h 1737685"/>
                <a:gd name="connsiteX11" fmla="*/ 401828 w 451935"/>
                <a:gd name="connsiteY11" fmla="*/ 132875 h 1737685"/>
                <a:gd name="connsiteX12" fmla="*/ 387118 w 451935"/>
                <a:gd name="connsiteY12" fmla="*/ 16636 h 1737685"/>
                <a:gd name="connsiteX13" fmla="*/ 337721 w 451935"/>
                <a:gd name="connsiteY13" fmla="*/ 133964 h 1737685"/>
                <a:gd name="connsiteX14" fmla="*/ 305721 w 451935"/>
                <a:gd name="connsiteY14" fmla="*/ 4840 h 1737685"/>
                <a:gd name="connsiteX15" fmla="*/ 281686 w 451935"/>
                <a:gd name="connsiteY15" fmla="*/ 125982 h 1737685"/>
                <a:gd name="connsiteX16" fmla="*/ 256292 w 451935"/>
                <a:gd name="connsiteY16" fmla="*/ 42118 h 1737685"/>
                <a:gd name="connsiteX17" fmla="*/ 235219 w 451935"/>
                <a:gd name="connsiteY17" fmla="*/ 134643 h 1737685"/>
                <a:gd name="connsiteX18" fmla="*/ 184374 w 451935"/>
                <a:gd name="connsiteY18" fmla="*/ 0 h 1737685"/>
                <a:gd name="connsiteX19" fmla="*/ 144751 w 451935"/>
                <a:gd name="connsiteY19" fmla="*/ 114774 h 1737685"/>
                <a:gd name="connsiteX20" fmla="*/ 115805 w 451935"/>
                <a:gd name="connsiteY20" fmla="*/ 3996 h 1737685"/>
                <a:gd name="connsiteX21" fmla="*/ 69313 w 451935"/>
                <a:gd name="connsiteY21" fmla="*/ 125785 h 1737685"/>
                <a:gd name="connsiteX22" fmla="*/ 3426 w 451935"/>
                <a:gd name="connsiteY22" fmla="*/ 10678 h 1737685"/>
                <a:gd name="connsiteX23" fmla="*/ 3426 w 451935"/>
                <a:gd name="connsiteY23" fmla="*/ 794810 h 1737685"/>
                <a:gd name="connsiteX24" fmla="*/ 0 w 451935"/>
                <a:gd name="connsiteY24" fmla="*/ 1726342 h 1737685"/>
                <a:gd name="connsiteX25" fmla="*/ 66310 w 451935"/>
                <a:gd name="connsiteY25" fmla="*/ 1611478 h 1737685"/>
                <a:gd name="connsiteX26" fmla="*/ 112354 w 451935"/>
                <a:gd name="connsiteY26" fmla="*/ 1733437 h 1737685"/>
                <a:gd name="connsiteX27" fmla="*/ 141707 w 451935"/>
                <a:gd name="connsiteY27" fmla="*/ 1622766 h 1737685"/>
                <a:gd name="connsiteX28" fmla="*/ 180908 w 451935"/>
                <a:gd name="connsiteY28" fmla="*/ 1737685 h 173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1935" h="1737685">
                  <a:moveTo>
                    <a:pt x="180908" y="1737685"/>
                  </a:moveTo>
                  <a:cubicBezTo>
                    <a:pt x="204100" y="1696222"/>
                    <a:pt x="209174" y="1584045"/>
                    <a:pt x="232248" y="1603230"/>
                  </a:cubicBezTo>
                  <a:cubicBezTo>
                    <a:pt x="244181" y="1577943"/>
                    <a:pt x="240325" y="1666925"/>
                    <a:pt x="252980" y="1695832"/>
                  </a:cubicBezTo>
                  <a:cubicBezTo>
                    <a:pt x="265234" y="1667146"/>
                    <a:pt x="269957" y="1589133"/>
                    <a:pt x="278682" y="1612062"/>
                  </a:cubicBezTo>
                  <a:cubicBezTo>
                    <a:pt x="290353" y="1633739"/>
                    <a:pt x="291716" y="1681134"/>
                    <a:pt x="302272" y="1733291"/>
                  </a:cubicBezTo>
                  <a:cubicBezTo>
                    <a:pt x="312146" y="1694972"/>
                    <a:pt x="321173" y="1606202"/>
                    <a:pt x="334746" y="1604286"/>
                  </a:cubicBezTo>
                  <a:cubicBezTo>
                    <a:pt x="348319" y="1602370"/>
                    <a:pt x="378266" y="1745610"/>
                    <a:pt x="383712" y="1721795"/>
                  </a:cubicBezTo>
                  <a:cubicBezTo>
                    <a:pt x="389157" y="1697979"/>
                    <a:pt x="391185" y="1650838"/>
                    <a:pt x="398849" y="1605611"/>
                  </a:cubicBezTo>
                  <a:lnTo>
                    <a:pt x="444929" y="1727978"/>
                  </a:lnTo>
                  <a:cubicBezTo>
                    <a:pt x="453180" y="1592981"/>
                    <a:pt x="447390" y="1058905"/>
                    <a:pt x="448358" y="795626"/>
                  </a:cubicBezTo>
                  <a:cubicBezTo>
                    <a:pt x="448929" y="509409"/>
                    <a:pt x="456113" y="121136"/>
                    <a:pt x="448358" y="10678"/>
                  </a:cubicBezTo>
                  <a:lnTo>
                    <a:pt x="401828" y="132875"/>
                  </a:lnTo>
                  <a:cubicBezTo>
                    <a:pt x="394330" y="87620"/>
                    <a:pt x="392476" y="40471"/>
                    <a:pt x="387118" y="16636"/>
                  </a:cubicBezTo>
                  <a:cubicBezTo>
                    <a:pt x="381760" y="-7199"/>
                    <a:pt x="351287" y="135930"/>
                    <a:pt x="337721" y="133964"/>
                  </a:cubicBezTo>
                  <a:cubicBezTo>
                    <a:pt x="324155" y="131998"/>
                    <a:pt x="315454" y="43195"/>
                    <a:pt x="305721" y="4840"/>
                  </a:cubicBezTo>
                  <a:cubicBezTo>
                    <a:pt x="294974" y="56958"/>
                    <a:pt x="293436" y="104348"/>
                    <a:pt x="281686" y="125982"/>
                  </a:cubicBezTo>
                  <a:cubicBezTo>
                    <a:pt x="272876" y="148878"/>
                    <a:pt x="268440" y="70849"/>
                    <a:pt x="256292" y="42118"/>
                  </a:cubicBezTo>
                  <a:cubicBezTo>
                    <a:pt x="243531" y="70978"/>
                    <a:pt x="247059" y="159974"/>
                    <a:pt x="235219" y="134643"/>
                  </a:cubicBezTo>
                  <a:cubicBezTo>
                    <a:pt x="212075" y="153743"/>
                    <a:pt x="207414" y="41548"/>
                    <a:pt x="184374" y="0"/>
                  </a:cubicBezTo>
                  <a:cubicBezTo>
                    <a:pt x="166696" y="46677"/>
                    <a:pt x="156392" y="89399"/>
                    <a:pt x="144751" y="114774"/>
                  </a:cubicBezTo>
                  <a:cubicBezTo>
                    <a:pt x="138479" y="107421"/>
                    <a:pt x="123283" y="33086"/>
                    <a:pt x="115805" y="3996"/>
                  </a:cubicBezTo>
                  <a:cubicBezTo>
                    <a:pt x="115523" y="35105"/>
                    <a:pt x="72162" y="90534"/>
                    <a:pt x="69313" y="125785"/>
                  </a:cubicBezTo>
                  <a:cubicBezTo>
                    <a:pt x="69486" y="99335"/>
                    <a:pt x="38567" y="67727"/>
                    <a:pt x="3426" y="10678"/>
                  </a:cubicBezTo>
                  <a:lnTo>
                    <a:pt x="3426" y="794810"/>
                  </a:lnTo>
                  <a:lnTo>
                    <a:pt x="0" y="1726342"/>
                  </a:lnTo>
                  <a:cubicBezTo>
                    <a:pt x="35351" y="1669422"/>
                    <a:pt x="66386" y="1637928"/>
                    <a:pt x="66310" y="1611478"/>
                  </a:cubicBezTo>
                  <a:cubicBezTo>
                    <a:pt x="69029" y="1646739"/>
                    <a:pt x="93163" y="1695113"/>
                    <a:pt x="112354" y="1733437"/>
                  </a:cubicBezTo>
                  <a:cubicBezTo>
                    <a:pt x="129490" y="1697266"/>
                    <a:pt x="135408" y="1630096"/>
                    <a:pt x="141707" y="1622766"/>
                  </a:cubicBezTo>
                  <a:cubicBezTo>
                    <a:pt x="153255" y="1648184"/>
                    <a:pt x="163402" y="1690943"/>
                    <a:pt x="180908" y="1737685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00"/>
            </a:p>
          </p:txBody>
        </p:sp>
        <p:sp>
          <p:nvSpPr>
            <p:cNvPr id="567" name="Полилиния: фигура 566"/>
            <p:cNvSpPr/>
            <p:nvPr/>
          </p:nvSpPr>
          <p:spPr>
            <a:xfrm rot="13157505" flipV="1">
              <a:off x="-11000593" y="925443"/>
              <a:ext cx="449816" cy="1734993"/>
            </a:xfrm>
            <a:custGeom>
              <a:avLst/>
              <a:gdLst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1590363 h 1737685"/>
                <a:gd name="connsiteX11" fmla="*/ 448358 w 450738"/>
                <a:gd name="connsiteY11" fmla="*/ 795626 h 1737685"/>
                <a:gd name="connsiteX12" fmla="*/ 450738 w 450738"/>
                <a:gd name="connsiteY12" fmla="*/ 148303 h 1737685"/>
                <a:gd name="connsiteX13" fmla="*/ 448358 w 450738"/>
                <a:gd name="connsiteY13" fmla="*/ 148295 h 1737685"/>
                <a:gd name="connsiteX14" fmla="*/ 448358 w 450738"/>
                <a:gd name="connsiteY14" fmla="*/ 10678 h 1737685"/>
                <a:gd name="connsiteX15" fmla="*/ 401828 w 450738"/>
                <a:gd name="connsiteY15" fmla="*/ 132875 h 1737685"/>
                <a:gd name="connsiteX16" fmla="*/ 387118 w 450738"/>
                <a:gd name="connsiteY16" fmla="*/ 16636 h 1737685"/>
                <a:gd name="connsiteX17" fmla="*/ 337721 w 450738"/>
                <a:gd name="connsiteY17" fmla="*/ 133964 h 1737685"/>
                <a:gd name="connsiteX18" fmla="*/ 305721 w 450738"/>
                <a:gd name="connsiteY18" fmla="*/ 4840 h 1737685"/>
                <a:gd name="connsiteX19" fmla="*/ 281686 w 450738"/>
                <a:gd name="connsiteY19" fmla="*/ 125982 h 1737685"/>
                <a:gd name="connsiteX20" fmla="*/ 256292 w 450738"/>
                <a:gd name="connsiteY20" fmla="*/ 42118 h 1737685"/>
                <a:gd name="connsiteX21" fmla="*/ 235219 w 450738"/>
                <a:gd name="connsiteY21" fmla="*/ 134643 h 1737685"/>
                <a:gd name="connsiteX22" fmla="*/ 184374 w 450738"/>
                <a:gd name="connsiteY22" fmla="*/ 0 h 1737685"/>
                <a:gd name="connsiteX23" fmla="*/ 144751 w 450738"/>
                <a:gd name="connsiteY23" fmla="*/ 114774 h 1737685"/>
                <a:gd name="connsiteX24" fmla="*/ 115805 w 450738"/>
                <a:gd name="connsiteY24" fmla="*/ 3996 h 1737685"/>
                <a:gd name="connsiteX25" fmla="*/ 69313 w 450738"/>
                <a:gd name="connsiteY25" fmla="*/ 125785 h 1737685"/>
                <a:gd name="connsiteX26" fmla="*/ 3426 w 450738"/>
                <a:gd name="connsiteY26" fmla="*/ 10678 h 1737685"/>
                <a:gd name="connsiteX27" fmla="*/ 3426 w 450738"/>
                <a:gd name="connsiteY27" fmla="*/ 794810 h 1737685"/>
                <a:gd name="connsiteX28" fmla="*/ 0 w 450738"/>
                <a:gd name="connsiteY28" fmla="*/ 1726342 h 1737685"/>
                <a:gd name="connsiteX29" fmla="*/ 66310 w 450738"/>
                <a:gd name="connsiteY29" fmla="*/ 1611478 h 1737685"/>
                <a:gd name="connsiteX30" fmla="*/ 112354 w 450738"/>
                <a:gd name="connsiteY30" fmla="*/ 1733437 h 1737685"/>
                <a:gd name="connsiteX31" fmla="*/ 141707 w 450738"/>
                <a:gd name="connsiteY31" fmla="*/ 1622766 h 1737685"/>
                <a:gd name="connsiteX32" fmla="*/ 180908 w 450738"/>
                <a:gd name="connsiteY32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795626 h 1737685"/>
                <a:gd name="connsiteX11" fmla="*/ 450738 w 450738"/>
                <a:gd name="connsiteY11" fmla="*/ 148303 h 1737685"/>
                <a:gd name="connsiteX12" fmla="*/ 448358 w 450738"/>
                <a:gd name="connsiteY12" fmla="*/ 148295 h 1737685"/>
                <a:gd name="connsiteX13" fmla="*/ 448358 w 450738"/>
                <a:gd name="connsiteY13" fmla="*/ 10678 h 1737685"/>
                <a:gd name="connsiteX14" fmla="*/ 401828 w 450738"/>
                <a:gd name="connsiteY14" fmla="*/ 132875 h 1737685"/>
                <a:gd name="connsiteX15" fmla="*/ 387118 w 450738"/>
                <a:gd name="connsiteY15" fmla="*/ 16636 h 1737685"/>
                <a:gd name="connsiteX16" fmla="*/ 337721 w 450738"/>
                <a:gd name="connsiteY16" fmla="*/ 133964 h 1737685"/>
                <a:gd name="connsiteX17" fmla="*/ 305721 w 450738"/>
                <a:gd name="connsiteY17" fmla="*/ 4840 h 1737685"/>
                <a:gd name="connsiteX18" fmla="*/ 281686 w 450738"/>
                <a:gd name="connsiteY18" fmla="*/ 125982 h 1737685"/>
                <a:gd name="connsiteX19" fmla="*/ 256292 w 450738"/>
                <a:gd name="connsiteY19" fmla="*/ 42118 h 1737685"/>
                <a:gd name="connsiteX20" fmla="*/ 235219 w 450738"/>
                <a:gd name="connsiteY20" fmla="*/ 134643 h 1737685"/>
                <a:gd name="connsiteX21" fmla="*/ 184374 w 450738"/>
                <a:gd name="connsiteY21" fmla="*/ 0 h 1737685"/>
                <a:gd name="connsiteX22" fmla="*/ 144751 w 450738"/>
                <a:gd name="connsiteY22" fmla="*/ 114774 h 1737685"/>
                <a:gd name="connsiteX23" fmla="*/ 115805 w 450738"/>
                <a:gd name="connsiteY23" fmla="*/ 3996 h 1737685"/>
                <a:gd name="connsiteX24" fmla="*/ 69313 w 450738"/>
                <a:gd name="connsiteY24" fmla="*/ 125785 h 1737685"/>
                <a:gd name="connsiteX25" fmla="*/ 3426 w 450738"/>
                <a:gd name="connsiteY25" fmla="*/ 10678 h 1737685"/>
                <a:gd name="connsiteX26" fmla="*/ 3426 w 450738"/>
                <a:gd name="connsiteY26" fmla="*/ 794810 h 1737685"/>
                <a:gd name="connsiteX27" fmla="*/ 0 w 450738"/>
                <a:gd name="connsiteY27" fmla="*/ 1726342 h 1737685"/>
                <a:gd name="connsiteX28" fmla="*/ 66310 w 450738"/>
                <a:gd name="connsiteY28" fmla="*/ 1611478 h 1737685"/>
                <a:gd name="connsiteX29" fmla="*/ 112354 w 450738"/>
                <a:gd name="connsiteY29" fmla="*/ 1733437 h 1737685"/>
                <a:gd name="connsiteX30" fmla="*/ 141707 w 450738"/>
                <a:gd name="connsiteY30" fmla="*/ 1622766 h 1737685"/>
                <a:gd name="connsiteX31" fmla="*/ 180908 w 450738"/>
                <a:gd name="connsiteY31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795626 h 1737685"/>
                <a:gd name="connsiteX11" fmla="*/ 450738 w 450738"/>
                <a:gd name="connsiteY11" fmla="*/ 148303 h 1737685"/>
                <a:gd name="connsiteX12" fmla="*/ 448358 w 450738"/>
                <a:gd name="connsiteY12" fmla="*/ 148295 h 1737685"/>
                <a:gd name="connsiteX13" fmla="*/ 448358 w 450738"/>
                <a:gd name="connsiteY13" fmla="*/ 10678 h 1737685"/>
                <a:gd name="connsiteX14" fmla="*/ 401828 w 450738"/>
                <a:gd name="connsiteY14" fmla="*/ 132875 h 1737685"/>
                <a:gd name="connsiteX15" fmla="*/ 387118 w 450738"/>
                <a:gd name="connsiteY15" fmla="*/ 16636 h 1737685"/>
                <a:gd name="connsiteX16" fmla="*/ 337721 w 450738"/>
                <a:gd name="connsiteY16" fmla="*/ 133964 h 1737685"/>
                <a:gd name="connsiteX17" fmla="*/ 305721 w 450738"/>
                <a:gd name="connsiteY17" fmla="*/ 4840 h 1737685"/>
                <a:gd name="connsiteX18" fmla="*/ 281686 w 450738"/>
                <a:gd name="connsiteY18" fmla="*/ 125982 h 1737685"/>
                <a:gd name="connsiteX19" fmla="*/ 256292 w 450738"/>
                <a:gd name="connsiteY19" fmla="*/ 42118 h 1737685"/>
                <a:gd name="connsiteX20" fmla="*/ 235219 w 450738"/>
                <a:gd name="connsiteY20" fmla="*/ 134643 h 1737685"/>
                <a:gd name="connsiteX21" fmla="*/ 184374 w 450738"/>
                <a:gd name="connsiteY21" fmla="*/ 0 h 1737685"/>
                <a:gd name="connsiteX22" fmla="*/ 144751 w 450738"/>
                <a:gd name="connsiteY22" fmla="*/ 114774 h 1737685"/>
                <a:gd name="connsiteX23" fmla="*/ 115805 w 450738"/>
                <a:gd name="connsiteY23" fmla="*/ 3996 h 1737685"/>
                <a:gd name="connsiteX24" fmla="*/ 69313 w 450738"/>
                <a:gd name="connsiteY24" fmla="*/ 125785 h 1737685"/>
                <a:gd name="connsiteX25" fmla="*/ 3426 w 450738"/>
                <a:gd name="connsiteY25" fmla="*/ 10678 h 1737685"/>
                <a:gd name="connsiteX26" fmla="*/ 3426 w 450738"/>
                <a:gd name="connsiteY26" fmla="*/ 794810 h 1737685"/>
                <a:gd name="connsiteX27" fmla="*/ 0 w 450738"/>
                <a:gd name="connsiteY27" fmla="*/ 1726342 h 1737685"/>
                <a:gd name="connsiteX28" fmla="*/ 66310 w 450738"/>
                <a:gd name="connsiteY28" fmla="*/ 1611478 h 1737685"/>
                <a:gd name="connsiteX29" fmla="*/ 112354 w 450738"/>
                <a:gd name="connsiteY29" fmla="*/ 1733437 h 1737685"/>
                <a:gd name="connsiteX30" fmla="*/ 141707 w 450738"/>
                <a:gd name="connsiteY30" fmla="*/ 1622766 h 1737685"/>
                <a:gd name="connsiteX31" fmla="*/ 180908 w 450738"/>
                <a:gd name="connsiteY31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5435 w 450738"/>
                <a:gd name="connsiteY9" fmla="*/ 1590363 h 1737685"/>
                <a:gd name="connsiteX10" fmla="*/ 448358 w 450738"/>
                <a:gd name="connsiteY10" fmla="*/ 795626 h 1737685"/>
                <a:gd name="connsiteX11" fmla="*/ 450738 w 450738"/>
                <a:gd name="connsiteY11" fmla="*/ 148303 h 1737685"/>
                <a:gd name="connsiteX12" fmla="*/ 448358 w 450738"/>
                <a:gd name="connsiteY12" fmla="*/ 148295 h 1737685"/>
                <a:gd name="connsiteX13" fmla="*/ 448358 w 450738"/>
                <a:gd name="connsiteY13" fmla="*/ 10678 h 1737685"/>
                <a:gd name="connsiteX14" fmla="*/ 401828 w 450738"/>
                <a:gd name="connsiteY14" fmla="*/ 132875 h 1737685"/>
                <a:gd name="connsiteX15" fmla="*/ 387118 w 450738"/>
                <a:gd name="connsiteY15" fmla="*/ 16636 h 1737685"/>
                <a:gd name="connsiteX16" fmla="*/ 337721 w 450738"/>
                <a:gd name="connsiteY16" fmla="*/ 133964 h 1737685"/>
                <a:gd name="connsiteX17" fmla="*/ 305721 w 450738"/>
                <a:gd name="connsiteY17" fmla="*/ 4840 h 1737685"/>
                <a:gd name="connsiteX18" fmla="*/ 281686 w 450738"/>
                <a:gd name="connsiteY18" fmla="*/ 125982 h 1737685"/>
                <a:gd name="connsiteX19" fmla="*/ 256292 w 450738"/>
                <a:gd name="connsiteY19" fmla="*/ 42118 h 1737685"/>
                <a:gd name="connsiteX20" fmla="*/ 235219 w 450738"/>
                <a:gd name="connsiteY20" fmla="*/ 134643 h 1737685"/>
                <a:gd name="connsiteX21" fmla="*/ 184374 w 450738"/>
                <a:gd name="connsiteY21" fmla="*/ 0 h 1737685"/>
                <a:gd name="connsiteX22" fmla="*/ 144751 w 450738"/>
                <a:gd name="connsiteY22" fmla="*/ 114774 h 1737685"/>
                <a:gd name="connsiteX23" fmla="*/ 115805 w 450738"/>
                <a:gd name="connsiteY23" fmla="*/ 3996 h 1737685"/>
                <a:gd name="connsiteX24" fmla="*/ 69313 w 450738"/>
                <a:gd name="connsiteY24" fmla="*/ 125785 h 1737685"/>
                <a:gd name="connsiteX25" fmla="*/ 3426 w 450738"/>
                <a:gd name="connsiteY25" fmla="*/ 10678 h 1737685"/>
                <a:gd name="connsiteX26" fmla="*/ 3426 w 450738"/>
                <a:gd name="connsiteY26" fmla="*/ 794810 h 1737685"/>
                <a:gd name="connsiteX27" fmla="*/ 0 w 450738"/>
                <a:gd name="connsiteY27" fmla="*/ 1726342 h 1737685"/>
                <a:gd name="connsiteX28" fmla="*/ 66310 w 450738"/>
                <a:gd name="connsiteY28" fmla="*/ 1611478 h 1737685"/>
                <a:gd name="connsiteX29" fmla="*/ 112354 w 450738"/>
                <a:gd name="connsiteY29" fmla="*/ 1733437 h 1737685"/>
                <a:gd name="connsiteX30" fmla="*/ 141707 w 450738"/>
                <a:gd name="connsiteY30" fmla="*/ 1622766 h 1737685"/>
                <a:gd name="connsiteX31" fmla="*/ 180908 w 450738"/>
                <a:gd name="connsiteY31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8358 w 450738"/>
                <a:gd name="connsiteY9" fmla="*/ 795626 h 1737685"/>
                <a:gd name="connsiteX10" fmla="*/ 450738 w 450738"/>
                <a:gd name="connsiteY10" fmla="*/ 148303 h 1737685"/>
                <a:gd name="connsiteX11" fmla="*/ 448358 w 450738"/>
                <a:gd name="connsiteY11" fmla="*/ 148295 h 1737685"/>
                <a:gd name="connsiteX12" fmla="*/ 448358 w 450738"/>
                <a:gd name="connsiteY12" fmla="*/ 10678 h 1737685"/>
                <a:gd name="connsiteX13" fmla="*/ 401828 w 450738"/>
                <a:gd name="connsiteY13" fmla="*/ 132875 h 1737685"/>
                <a:gd name="connsiteX14" fmla="*/ 387118 w 450738"/>
                <a:gd name="connsiteY14" fmla="*/ 16636 h 1737685"/>
                <a:gd name="connsiteX15" fmla="*/ 337721 w 450738"/>
                <a:gd name="connsiteY15" fmla="*/ 133964 h 1737685"/>
                <a:gd name="connsiteX16" fmla="*/ 305721 w 450738"/>
                <a:gd name="connsiteY16" fmla="*/ 4840 h 1737685"/>
                <a:gd name="connsiteX17" fmla="*/ 281686 w 450738"/>
                <a:gd name="connsiteY17" fmla="*/ 125982 h 1737685"/>
                <a:gd name="connsiteX18" fmla="*/ 256292 w 450738"/>
                <a:gd name="connsiteY18" fmla="*/ 42118 h 1737685"/>
                <a:gd name="connsiteX19" fmla="*/ 235219 w 450738"/>
                <a:gd name="connsiteY19" fmla="*/ 134643 h 1737685"/>
                <a:gd name="connsiteX20" fmla="*/ 184374 w 450738"/>
                <a:gd name="connsiteY20" fmla="*/ 0 h 1737685"/>
                <a:gd name="connsiteX21" fmla="*/ 144751 w 450738"/>
                <a:gd name="connsiteY21" fmla="*/ 114774 h 1737685"/>
                <a:gd name="connsiteX22" fmla="*/ 115805 w 450738"/>
                <a:gd name="connsiteY22" fmla="*/ 3996 h 1737685"/>
                <a:gd name="connsiteX23" fmla="*/ 69313 w 450738"/>
                <a:gd name="connsiteY23" fmla="*/ 125785 h 1737685"/>
                <a:gd name="connsiteX24" fmla="*/ 3426 w 450738"/>
                <a:gd name="connsiteY24" fmla="*/ 10678 h 1737685"/>
                <a:gd name="connsiteX25" fmla="*/ 3426 w 450738"/>
                <a:gd name="connsiteY25" fmla="*/ 794810 h 1737685"/>
                <a:gd name="connsiteX26" fmla="*/ 0 w 450738"/>
                <a:gd name="connsiteY26" fmla="*/ 1726342 h 1737685"/>
                <a:gd name="connsiteX27" fmla="*/ 66310 w 450738"/>
                <a:gd name="connsiteY27" fmla="*/ 1611478 h 1737685"/>
                <a:gd name="connsiteX28" fmla="*/ 112354 w 450738"/>
                <a:gd name="connsiteY28" fmla="*/ 1733437 h 1737685"/>
                <a:gd name="connsiteX29" fmla="*/ 141707 w 450738"/>
                <a:gd name="connsiteY29" fmla="*/ 1622766 h 1737685"/>
                <a:gd name="connsiteX30" fmla="*/ 180908 w 450738"/>
                <a:gd name="connsiteY30" fmla="*/ 1737685 h 1737685"/>
                <a:gd name="connsiteX0" fmla="*/ 180908 w 450738"/>
                <a:gd name="connsiteY0" fmla="*/ 1737685 h 1737685"/>
                <a:gd name="connsiteX1" fmla="*/ 232248 w 450738"/>
                <a:gd name="connsiteY1" fmla="*/ 1603230 h 1737685"/>
                <a:gd name="connsiteX2" fmla="*/ 252980 w 450738"/>
                <a:gd name="connsiteY2" fmla="*/ 1695832 h 1737685"/>
                <a:gd name="connsiteX3" fmla="*/ 278682 w 450738"/>
                <a:gd name="connsiteY3" fmla="*/ 1612062 h 1737685"/>
                <a:gd name="connsiteX4" fmla="*/ 302272 w 450738"/>
                <a:gd name="connsiteY4" fmla="*/ 1733291 h 1737685"/>
                <a:gd name="connsiteX5" fmla="*/ 334746 w 450738"/>
                <a:gd name="connsiteY5" fmla="*/ 1604286 h 1737685"/>
                <a:gd name="connsiteX6" fmla="*/ 383712 w 450738"/>
                <a:gd name="connsiteY6" fmla="*/ 1721795 h 1737685"/>
                <a:gd name="connsiteX7" fmla="*/ 398849 w 450738"/>
                <a:gd name="connsiteY7" fmla="*/ 1605611 h 1737685"/>
                <a:gd name="connsiteX8" fmla="*/ 444929 w 450738"/>
                <a:gd name="connsiteY8" fmla="*/ 1727978 h 1737685"/>
                <a:gd name="connsiteX9" fmla="*/ 448358 w 450738"/>
                <a:gd name="connsiteY9" fmla="*/ 795626 h 1737685"/>
                <a:gd name="connsiteX10" fmla="*/ 450738 w 450738"/>
                <a:gd name="connsiteY10" fmla="*/ 148303 h 1737685"/>
                <a:gd name="connsiteX11" fmla="*/ 448358 w 450738"/>
                <a:gd name="connsiteY11" fmla="*/ 10678 h 1737685"/>
                <a:gd name="connsiteX12" fmla="*/ 401828 w 450738"/>
                <a:gd name="connsiteY12" fmla="*/ 132875 h 1737685"/>
                <a:gd name="connsiteX13" fmla="*/ 387118 w 450738"/>
                <a:gd name="connsiteY13" fmla="*/ 16636 h 1737685"/>
                <a:gd name="connsiteX14" fmla="*/ 337721 w 450738"/>
                <a:gd name="connsiteY14" fmla="*/ 133964 h 1737685"/>
                <a:gd name="connsiteX15" fmla="*/ 305721 w 450738"/>
                <a:gd name="connsiteY15" fmla="*/ 4840 h 1737685"/>
                <a:gd name="connsiteX16" fmla="*/ 281686 w 450738"/>
                <a:gd name="connsiteY16" fmla="*/ 125982 h 1737685"/>
                <a:gd name="connsiteX17" fmla="*/ 256292 w 450738"/>
                <a:gd name="connsiteY17" fmla="*/ 42118 h 1737685"/>
                <a:gd name="connsiteX18" fmla="*/ 235219 w 450738"/>
                <a:gd name="connsiteY18" fmla="*/ 134643 h 1737685"/>
                <a:gd name="connsiteX19" fmla="*/ 184374 w 450738"/>
                <a:gd name="connsiteY19" fmla="*/ 0 h 1737685"/>
                <a:gd name="connsiteX20" fmla="*/ 144751 w 450738"/>
                <a:gd name="connsiteY20" fmla="*/ 114774 h 1737685"/>
                <a:gd name="connsiteX21" fmla="*/ 115805 w 450738"/>
                <a:gd name="connsiteY21" fmla="*/ 3996 h 1737685"/>
                <a:gd name="connsiteX22" fmla="*/ 69313 w 450738"/>
                <a:gd name="connsiteY22" fmla="*/ 125785 h 1737685"/>
                <a:gd name="connsiteX23" fmla="*/ 3426 w 450738"/>
                <a:gd name="connsiteY23" fmla="*/ 10678 h 1737685"/>
                <a:gd name="connsiteX24" fmla="*/ 3426 w 450738"/>
                <a:gd name="connsiteY24" fmla="*/ 794810 h 1737685"/>
                <a:gd name="connsiteX25" fmla="*/ 0 w 450738"/>
                <a:gd name="connsiteY25" fmla="*/ 1726342 h 1737685"/>
                <a:gd name="connsiteX26" fmla="*/ 66310 w 450738"/>
                <a:gd name="connsiteY26" fmla="*/ 1611478 h 1737685"/>
                <a:gd name="connsiteX27" fmla="*/ 112354 w 450738"/>
                <a:gd name="connsiteY27" fmla="*/ 1733437 h 1737685"/>
                <a:gd name="connsiteX28" fmla="*/ 141707 w 450738"/>
                <a:gd name="connsiteY28" fmla="*/ 1622766 h 1737685"/>
                <a:gd name="connsiteX29" fmla="*/ 180908 w 450738"/>
                <a:gd name="connsiteY29" fmla="*/ 1737685 h 1737685"/>
                <a:gd name="connsiteX0" fmla="*/ 180908 w 451935"/>
                <a:gd name="connsiteY0" fmla="*/ 1737685 h 1737685"/>
                <a:gd name="connsiteX1" fmla="*/ 232248 w 451935"/>
                <a:gd name="connsiteY1" fmla="*/ 1603230 h 1737685"/>
                <a:gd name="connsiteX2" fmla="*/ 252980 w 451935"/>
                <a:gd name="connsiteY2" fmla="*/ 1695832 h 1737685"/>
                <a:gd name="connsiteX3" fmla="*/ 278682 w 451935"/>
                <a:gd name="connsiteY3" fmla="*/ 1612062 h 1737685"/>
                <a:gd name="connsiteX4" fmla="*/ 302272 w 451935"/>
                <a:gd name="connsiteY4" fmla="*/ 1733291 h 1737685"/>
                <a:gd name="connsiteX5" fmla="*/ 334746 w 451935"/>
                <a:gd name="connsiteY5" fmla="*/ 1604286 h 1737685"/>
                <a:gd name="connsiteX6" fmla="*/ 383712 w 451935"/>
                <a:gd name="connsiteY6" fmla="*/ 1721795 h 1737685"/>
                <a:gd name="connsiteX7" fmla="*/ 398849 w 451935"/>
                <a:gd name="connsiteY7" fmla="*/ 1605611 h 1737685"/>
                <a:gd name="connsiteX8" fmla="*/ 444929 w 451935"/>
                <a:gd name="connsiteY8" fmla="*/ 1727978 h 1737685"/>
                <a:gd name="connsiteX9" fmla="*/ 448358 w 451935"/>
                <a:gd name="connsiteY9" fmla="*/ 795626 h 1737685"/>
                <a:gd name="connsiteX10" fmla="*/ 448358 w 451935"/>
                <a:gd name="connsiteY10" fmla="*/ 10678 h 1737685"/>
                <a:gd name="connsiteX11" fmla="*/ 401828 w 451935"/>
                <a:gd name="connsiteY11" fmla="*/ 132875 h 1737685"/>
                <a:gd name="connsiteX12" fmla="*/ 387118 w 451935"/>
                <a:gd name="connsiteY12" fmla="*/ 16636 h 1737685"/>
                <a:gd name="connsiteX13" fmla="*/ 337721 w 451935"/>
                <a:gd name="connsiteY13" fmla="*/ 133964 h 1737685"/>
                <a:gd name="connsiteX14" fmla="*/ 305721 w 451935"/>
                <a:gd name="connsiteY14" fmla="*/ 4840 h 1737685"/>
                <a:gd name="connsiteX15" fmla="*/ 281686 w 451935"/>
                <a:gd name="connsiteY15" fmla="*/ 125982 h 1737685"/>
                <a:gd name="connsiteX16" fmla="*/ 256292 w 451935"/>
                <a:gd name="connsiteY16" fmla="*/ 42118 h 1737685"/>
                <a:gd name="connsiteX17" fmla="*/ 235219 w 451935"/>
                <a:gd name="connsiteY17" fmla="*/ 134643 h 1737685"/>
                <a:gd name="connsiteX18" fmla="*/ 184374 w 451935"/>
                <a:gd name="connsiteY18" fmla="*/ 0 h 1737685"/>
                <a:gd name="connsiteX19" fmla="*/ 144751 w 451935"/>
                <a:gd name="connsiteY19" fmla="*/ 114774 h 1737685"/>
                <a:gd name="connsiteX20" fmla="*/ 115805 w 451935"/>
                <a:gd name="connsiteY20" fmla="*/ 3996 h 1737685"/>
                <a:gd name="connsiteX21" fmla="*/ 69313 w 451935"/>
                <a:gd name="connsiteY21" fmla="*/ 125785 h 1737685"/>
                <a:gd name="connsiteX22" fmla="*/ 3426 w 451935"/>
                <a:gd name="connsiteY22" fmla="*/ 10678 h 1737685"/>
                <a:gd name="connsiteX23" fmla="*/ 3426 w 451935"/>
                <a:gd name="connsiteY23" fmla="*/ 794810 h 1737685"/>
                <a:gd name="connsiteX24" fmla="*/ 0 w 451935"/>
                <a:gd name="connsiteY24" fmla="*/ 1726342 h 1737685"/>
                <a:gd name="connsiteX25" fmla="*/ 66310 w 451935"/>
                <a:gd name="connsiteY25" fmla="*/ 1611478 h 1737685"/>
                <a:gd name="connsiteX26" fmla="*/ 112354 w 451935"/>
                <a:gd name="connsiteY26" fmla="*/ 1733437 h 1737685"/>
                <a:gd name="connsiteX27" fmla="*/ 141707 w 451935"/>
                <a:gd name="connsiteY27" fmla="*/ 1622766 h 1737685"/>
                <a:gd name="connsiteX28" fmla="*/ 180908 w 451935"/>
                <a:gd name="connsiteY28" fmla="*/ 1737685 h 1737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51935" h="1737685">
                  <a:moveTo>
                    <a:pt x="180908" y="1737685"/>
                  </a:moveTo>
                  <a:cubicBezTo>
                    <a:pt x="204100" y="1696222"/>
                    <a:pt x="209174" y="1584045"/>
                    <a:pt x="232248" y="1603230"/>
                  </a:cubicBezTo>
                  <a:cubicBezTo>
                    <a:pt x="244181" y="1577943"/>
                    <a:pt x="240325" y="1666925"/>
                    <a:pt x="252980" y="1695832"/>
                  </a:cubicBezTo>
                  <a:cubicBezTo>
                    <a:pt x="265234" y="1667146"/>
                    <a:pt x="269957" y="1589133"/>
                    <a:pt x="278682" y="1612062"/>
                  </a:cubicBezTo>
                  <a:cubicBezTo>
                    <a:pt x="290353" y="1633739"/>
                    <a:pt x="291716" y="1681134"/>
                    <a:pt x="302272" y="1733291"/>
                  </a:cubicBezTo>
                  <a:cubicBezTo>
                    <a:pt x="312146" y="1694972"/>
                    <a:pt x="321173" y="1606202"/>
                    <a:pt x="334746" y="1604286"/>
                  </a:cubicBezTo>
                  <a:cubicBezTo>
                    <a:pt x="348319" y="1602370"/>
                    <a:pt x="378266" y="1745610"/>
                    <a:pt x="383712" y="1721795"/>
                  </a:cubicBezTo>
                  <a:cubicBezTo>
                    <a:pt x="389157" y="1697979"/>
                    <a:pt x="391185" y="1650838"/>
                    <a:pt x="398849" y="1605611"/>
                  </a:cubicBezTo>
                  <a:lnTo>
                    <a:pt x="444929" y="1727978"/>
                  </a:lnTo>
                  <a:cubicBezTo>
                    <a:pt x="453180" y="1592981"/>
                    <a:pt x="447390" y="1058905"/>
                    <a:pt x="448358" y="795626"/>
                  </a:cubicBezTo>
                  <a:cubicBezTo>
                    <a:pt x="448929" y="509409"/>
                    <a:pt x="456113" y="121136"/>
                    <a:pt x="448358" y="10678"/>
                  </a:cubicBezTo>
                  <a:lnTo>
                    <a:pt x="401828" y="132875"/>
                  </a:lnTo>
                  <a:cubicBezTo>
                    <a:pt x="394330" y="87620"/>
                    <a:pt x="392476" y="40471"/>
                    <a:pt x="387118" y="16636"/>
                  </a:cubicBezTo>
                  <a:cubicBezTo>
                    <a:pt x="381760" y="-7199"/>
                    <a:pt x="351287" y="135930"/>
                    <a:pt x="337721" y="133964"/>
                  </a:cubicBezTo>
                  <a:cubicBezTo>
                    <a:pt x="324155" y="131998"/>
                    <a:pt x="315454" y="43195"/>
                    <a:pt x="305721" y="4840"/>
                  </a:cubicBezTo>
                  <a:cubicBezTo>
                    <a:pt x="294974" y="56958"/>
                    <a:pt x="293436" y="104348"/>
                    <a:pt x="281686" y="125982"/>
                  </a:cubicBezTo>
                  <a:cubicBezTo>
                    <a:pt x="272876" y="148878"/>
                    <a:pt x="268440" y="70849"/>
                    <a:pt x="256292" y="42118"/>
                  </a:cubicBezTo>
                  <a:cubicBezTo>
                    <a:pt x="243531" y="70978"/>
                    <a:pt x="247059" y="159974"/>
                    <a:pt x="235219" y="134643"/>
                  </a:cubicBezTo>
                  <a:cubicBezTo>
                    <a:pt x="212075" y="153743"/>
                    <a:pt x="207414" y="41548"/>
                    <a:pt x="184374" y="0"/>
                  </a:cubicBezTo>
                  <a:cubicBezTo>
                    <a:pt x="166696" y="46677"/>
                    <a:pt x="156392" y="89399"/>
                    <a:pt x="144751" y="114774"/>
                  </a:cubicBezTo>
                  <a:cubicBezTo>
                    <a:pt x="138479" y="107421"/>
                    <a:pt x="123283" y="33086"/>
                    <a:pt x="115805" y="3996"/>
                  </a:cubicBezTo>
                  <a:cubicBezTo>
                    <a:pt x="115523" y="35105"/>
                    <a:pt x="72162" y="90534"/>
                    <a:pt x="69313" y="125785"/>
                  </a:cubicBezTo>
                  <a:cubicBezTo>
                    <a:pt x="69486" y="99335"/>
                    <a:pt x="38567" y="67727"/>
                    <a:pt x="3426" y="10678"/>
                  </a:cubicBezTo>
                  <a:lnTo>
                    <a:pt x="3426" y="794810"/>
                  </a:lnTo>
                  <a:lnTo>
                    <a:pt x="0" y="1726342"/>
                  </a:lnTo>
                  <a:cubicBezTo>
                    <a:pt x="35351" y="1669422"/>
                    <a:pt x="66386" y="1637928"/>
                    <a:pt x="66310" y="1611478"/>
                  </a:cubicBezTo>
                  <a:cubicBezTo>
                    <a:pt x="69029" y="1646739"/>
                    <a:pt x="93163" y="1695113"/>
                    <a:pt x="112354" y="1733437"/>
                  </a:cubicBezTo>
                  <a:cubicBezTo>
                    <a:pt x="129490" y="1697266"/>
                    <a:pt x="135408" y="1630096"/>
                    <a:pt x="141707" y="1622766"/>
                  </a:cubicBezTo>
                  <a:cubicBezTo>
                    <a:pt x="153255" y="1648184"/>
                    <a:pt x="163402" y="1690943"/>
                    <a:pt x="180908" y="1737685"/>
                  </a:cubicBezTo>
                  <a:close/>
                </a:path>
              </a:pathLst>
            </a:custGeom>
            <a:solidFill>
              <a:schemeClr val="accent4">
                <a:lumMod val="20000"/>
                <a:lumOff val="8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00"/>
            </a:p>
          </p:txBody>
        </p:sp>
        <p:sp>
          <p:nvSpPr>
            <p:cNvPr id="27687" name="Прямоугольник 259"/>
            <p:cNvSpPr>
              <a:spLocks noChangeArrowheads="1"/>
            </p:cNvSpPr>
            <p:nvPr/>
          </p:nvSpPr>
          <p:spPr bwMode="auto">
            <a:xfrm>
              <a:off x="-10165962" y="2147647"/>
              <a:ext cx="874709" cy="31118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2400">
                  <a:solidFill>
                    <a:srgbClr val="0C183B"/>
                  </a:solidFill>
                  <a:latin typeface="Arial Black" pitchFamily="34" charset="0"/>
                </a:rPr>
                <a:t>?</a:t>
              </a:r>
              <a:endParaRPr lang="ru-RU" sz="2400">
                <a:solidFill>
                  <a:srgbClr val="0C183B"/>
                </a:solidFill>
                <a:latin typeface="Arial Black" pitchFamily="34" charset="0"/>
              </a:endParaRPr>
            </a:p>
          </p:txBody>
        </p:sp>
      </p:grpSp>
      <p:sp>
        <p:nvSpPr>
          <p:cNvPr id="27670" name="TextBox 571"/>
          <p:cNvSpPr txBox="1">
            <a:spLocks noChangeArrowheads="1"/>
          </p:cNvSpPr>
          <p:nvPr/>
        </p:nvSpPr>
        <p:spPr bwMode="auto">
          <a:xfrm>
            <a:off x="4107042" y="1462088"/>
            <a:ext cx="865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13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7671" name="TextBox 572"/>
          <p:cNvSpPr txBox="1">
            <a:spLocks noChangeArrowheads="1"/>
          </p:cNvSpPr>
          <p:nvPr/>
        </p:nvSpPr>
        <p:spPr bwMode="auto">
          <a:xfrm>
            <a:off x="5021398" y="2472253"/>
            <a:ext cx="2009775" cy="43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400" b="1" dirty="0">
                <a:solidFill>
                  <a:srgbClr val="0C183B"/>
                </a:solidFill>
                <a:latin typeface="Calibri" pitchFamily="34" charset="0"/>
              </a:rPr>
              <a:t>ВСІХ ДІТЕЙ РОЗШУКАНО</a:t>
            </a:r>
          </a:p>
        </p:txBody>
      </p:sp>
      <p:sp>
        <p:nvSpPr>
          <p:cNvPr id="27672" name="TextBox 574"/>
          <p:cNvSpPr txBox="1">
            <a:spLocks noChangeArrowheads="1"/>
          </p:cNvSpPr>
          <p:nvPr/>
        </p:nvSpPr>
        <p:spPr bwMode="auto">
          <a:xfrm>
            <a:off x="4974495" y="3605213"/>
            <a:ext cx="2025650" cy="60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400" b="1" dirty="0">
                <a:solidFill>
                  <a:srgbClr val="0C183B"/>
                </a:solidFill>
                <a:latin typeface="Calibri" pitchFamily="34" charset="0"/>
              </a:rPr>
              <a:t>ФАКТІВ СІМЕЙНОГО НАСИЛЬСТВА ЗА УЧАСТЮ ДІТЕЙ</a:t>
            </a:r>
          </a:p>
        </p:txBody>
      </p:sp>
      <p:sp>
        <p:nvSpPr>
          <p:cNvPr id="27673" name="TextBox 575"/>
          <p:cNvSpPr txBox="1">
            <a:spLocks noChangeArrowheads="1"/>
          </p:cNvSpPr>
          <p:nvPr/>
        </p:nvSpPr>
        <p:spPr bwMode="auto">
          <a:xfrm>
            <a:off x="4948239" y="5000625"/>
            <a:ext cx="2351087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400" b="1" dirty="0">
                <a:solidFill>
                  <a:srgbClr val="0C183B"/>
                </a:solidFill>
                <a:latin typeface="Calibri" pitchFamily="34" charset="0"/>
              </a:rPr>
              <a:t>ФАКТІВ НАКЛАДЕННЯ СТЯГНЕННЯ ЗА ПРОДАЖ АЛКОГОЛЮ ДІТЯМ</a:t>
            </a:r>
          </a:p>
        </p:txBody>
      </p:sp>
      <p:sp>
        <p:nvSpPr>
          <p:cNvPr id="27674" name="TextBox 578"/>
          <p:cNvSpPr txBox="1">
            <a:spLocks noChangeArrowheads="1"/>
          </p:cNvSpPr>
          <p:nvPr/>
        </p:nvSpPr>
        <p:spPr bwMode="auto">
          <a:xfrm>
            <a:off x="4152170" y="3693319"/>
            <a:ext cx="865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400" b="1" dirty="0">
                <a:solidFill>
                  <a:srgbClr val="0C183B"/>
                </a:solidFill>
                <a:latin typeface="Arial Black" pitchFamily="34" charset="0"/>
              </a:rPr>
              <a:t>26</a:t>
            </a:r>
            <a:endParaRPr lang="ru-RU" sz="24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7675" name="TextBox 579"/>
          <p:cNvSpPr txBox="1">
            <a:spLocks noChangeArrowheads="1"/>
          </p:cNvSpPr>
          <p:nvPr/>
        </p:nvSpPr>
        <p:spPr bwMode="auto">
          <a:xfrm>
            <a:off x="4181285" y="5000625"/>
            <a:ext cx="86518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 dirty="0">
                <a:latin typeface="Arial Black" pitchFamily="34" charset="0"/>
              </a:rPr>
              <a:t>35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27677" name="TextBox 590"/>
          <p:cNvSpPr txBox="1">
            <a:spLocks noChangeArrowheads="1"/>
          </p:cNvSpPr>
          <p:nvPr/>
        </p:nvSpPr>
        <p:spPr bwMode="auto">
          <a:xfrm>
            <a:off x="7171509" y="2108904"/>
            <a:ext cx="44688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5600" algn="just"/>
            <a:r>
              <a:rPr lang="uk-UA" sz="1200" dirty="0">
                <a:solidFill>
                  <a:schemeClr val="bg1"/>
                </a:solidFill>
                <a:latin typeface="Calibri" pitchFamily="34" charset="0"/>
              </a:rPr>
              <a:t>Забезпечити впровадження інноваційних методів роботи з підростаючим поколінням з метою профілактики вчинення дітьми кримінальних та адміністративних правопорушень.  </a:t>
            </a:r>
          </a:p>
          <a:p>
            <a:pPr indent="355600" algn="just"/>
            <a:r>
              <a:rPr lang="uk-UA" sz="1200" dirty="0">
                <a:solidFill>
                  <a:schemeClr val="bg1"/>
                </a:solidFill>
                <a:latin typeface="Calibri" pitchFamily="34" charset="0"/>
              </a:rPr>
              <a:t>Забезпечити своєчасний обмін інформацією про події за участі дітей, особливо вчинення домашнього насильства відносно дітей, та про факти жорстокого поводження з дітьми. </a:t>
            </a:r>
          </a:p>
        </p:txBody>
      </p:sp>
      <p:sp>
        <p:nvSpPr>
          <p:cNvPr id="27678" name="TextBox 591"/>
          <p:cNvSpPr txBox="1">
            <a:spLocks noChangeArrowheads="1"/>
          </p:cNvSpPr>
          <p:nvPr/>
        </p:nvSpPr>
        <p:spPr bwMode="auto">
          <a:xfrm>
            <a:off x="6992939" y="1699806"/>
            <a:ext cx="48148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400" b="1" dirty="0">
                <a:solidFill>
                  <a:srgbClr val="FFDD00"/>
                </a:solidFill>
              </a:rPr>
              <a:t>Що треба робити іншим  службам </a:t>
            </a:r>
            <a:r>
              <a:rPr lang="ru-RU" sz="1400" b="1" dirty="0">
                <a:solidFill>
                  <a:srgbClr val="FFDD00"/>
                </a:solidFill>
              </a:rPr>
              <a:t>(ССД, ЦССДМ)?</a:t>
            </a:r>
          </a:p>
        </p:txBody>
      </p:sp>
      <p:sp>
        <p:nvSpPr>
          <p:cNvPr id="27679" name="TextBox 592"/>
          <p:cNvSpPr txBox="1">
            <a:spLocks noChangeArrowheads="1"/>
          </p:cNvSpPr>
          <p:nvPr/>
        </p:nvSpPr>
        <p:spPr bwMode="auto">
          <a:xfrm>
            <a:off x="7183650" y="3677604"/>
            <a:ext cx="4468813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355600" algn="just"/>
            <a:r>
              <a:rPr lang="uk-UA" sz="1200" dirty="0">
                <a:solidFill>
                  <a:schemeClr val="bg1"/>
                </a:solidFill>
                <a:latin typeface="Calibri" pitchFamily="34" charset="0"/>
              </a:rPr>
              <a:t>Виявляти причини і умови, які сприяють вчиненню дітьми кримінальних або адміністративних правопорушень, вживати в межах своєї компетенції заходів для їх усунення. </a:t>
            </a:r>
          </a:p>
          <a:p>
            <a:pPr algn="just"/>
            <a:r>
              <a:rPr lang="uk-UA" sz="1200" dirty="0">
                <a:solidFill>
                  <a:schemeClr val="bg1"/>
                </a:solidFill>
                <a:latin typeface="Calibri" pitchFamily="34" charset="0"/>
              </a:rPr>
              <a:t>          Здійснювати контроль за дотриманням суб'єктами підприємницької діяльності вимог законодавства щодо заборони продажу неповнолітнім особам алкогольних, слабоалкогольних напоїв і тютюнових виробів. </a:t>
            </a:r>
          </a:p>
          <a:p>
            <a:pPr algn="just"/>
            <a:r>
              <a:rPr lang="uk-UA" sz="1200" dirty="0">
                <a:solidFill>
                  <a:schemeClr val="bg1"/>
                </a:solidFill>
                <a:latin typeface="Calibri" pitchFamily="34" charset="0"/>
              </a:rPr>
              <a:t>          Інформувати відповідні органи місцевої влади щодо батьків, інших законних представників, які не виконують обов'язки щодо виховання дітей, жорстоко з ними поводяться чи вчиняють стосовно дітей домашнє насильство. </a:t>
            </a:r>
          </a:p>
        </p:txBody>
      </p:sp>
      <p:sp>
        <p:nvSpPr>
          <p:cNvPr id="27680" name="TextBox 593"/>
          <p:cNvSpPr txBox="1">
            <a:spLocks noChangeArrowheads="1"/>
          </p:cNvSpPr>
          <p:nvPr/>
        </p:nvSpPr>
        <p:spPr bwMode="auto">
          <a:xfrm>
            <a:off x="7645614" y="3359751"/>
            <a:ext cx="3286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400" b="1" dirty="0">
                <a:solidFill>
                  <a:srgbClr val="FFDD00"/>
                </a:solidFill>
              </a:rPr>
              <a:t>Що треба зробити поліції?</a:t>
            </a: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8681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8682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06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481263"/>
            <a:ext cx="68263" cy="2009775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28684" name="TextBox 475"/>
          <p:cNvSpPr txBox="1">
            <a:spLocks noChangeArrowheads="1"/>
          </p:cNvSpPr>
          <p:nvPr/>
        </p:nvSpPr>
        <p:spPr bwMode="auto">
          <a:xfrm>
            <a:off x="6054725" y="2546350"/>
            <a:ext cx="4629150" cy="187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Домашнє</a:t>
            </a:r>
          </a:p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(сімейне)</a:t>
            </a:r>
          </a:p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насильство</a:t>
            </a:r>
          </a:p>
        </p:txBody>
      </p:sp>
    </p:spTree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63500" y="206375"/>
            <a:ext cx="11503025" cy="6388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964488" y="206375"/>
            <a:ext cx="3605212" cy="6388100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29705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29706" name="TextBox 117"/>
          <p:cNvSpPr txBox="1">
            <a:spLocks noChangeArrowheads="1"/>
          </p:cNvSpPr>
          <p:nvPr/>
        </p:nvSpPr>
        <p:spPr bwMode="auto">
          <a:xfrm>
            <a:off x="1641475" y="576263"/>
            <a:ext cx="1889125" cy="87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solidFill>
                  <a:srgbClr val="0C183B"/>
                </a:solidFill>
                <a:latin typeface="Calibri" pitchFamily="34" charset="0"/>
              </a:rPr>
              <a:t>Домашнє</a:t>
            </a:r>
          </a:p>
          <a:p>
            <a:pPr algn="ctr">
              <a:lnSpc>
                <a:spcPct val="80000"/>
              </a:lnSpc>
            </a:pPr>
            <a:r>
              <a:rPr lang="uk-UA" sz="2100">
                <a:solidFill>
                  <a:srgbClr val="0C183B"/>
                </a:solidFill>
                <a:latin typeface="Calibri" pitchFamily="34" charset="0"/>
              </a:rPr>
              <a:t>(сімейне)</a:t>
            </a:r>
          </a:p>
          <a:p>
            <a:pPr algn="ctr">
              <a:lnSpc>
                <a:spcPct val="80000"/>
              </a:lnSpc>
            </a:pPr>
            <a:r>
              <a:rPr lang="uk-UA" sz="2100">
                <a:solidFill>
                  <a:srgbClr val="0C183B"/>
                </a:solidFill>
                <a:latin typeface="Calibri" pitchFamily="34" charset="0"/>
              </a:rPr>
              <a:t>насильство</a:t>
            </a:r>
          </a:p>
        </p:txBody>
      </p:sp>
      <p:grpSp>
        <p:nvGrpSpPr>
          <p:cNvPr id="29707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9708" name="TextBox 617"/>
          <p:cNvSpPr txBox="1">
            <a:spLocks noChangeArrowheads="1"/>
          </p:cNvSpPr>
          <p:nvPr/>
        </p:nvSpPr>
        <p:spPr bwMode="auto">
          <a:xfrm>
            <a:off x="541338" y="3497263"/>
            <a:ext cx="26241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400" b="1">
                <a:solidFill>
                  <a:srgbClr val="0C183B"/>
                </a:solidFill>
                <a:latin typeface="Calibri" pitchFamily="34" charset="0"/>
              </a:rPr>
              <a:t>НАДІЙШЛО ВИКЛИКІВ</a:t>
            </a:r>
            <a:endParaRPr lang="ru-RU" sz="14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9709" name="TextBox 618"/>
          <p:cNvSpPr txBox="1">
            <a:spLocks noChangeArrowheads="1"/>
          </p:cNvSpPr>
          <p:nvPr/>
        </p:nvSpPr>
        <p:spPr bwMode="auto">
          <a:xfrm>
            <a:off x="5534025" y="1763713"/>
            <a:ext cx="1646238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400" b="1">
                <a:solidFill>
                  <a:srgbClr val="0C183B"/>
                </a:solidFill>
                <a:latin typeface="Calibri" pitchFamily="34" charset="0"/>
              </a:rPr>
              <a:t>ВИЇЗДІВ ПОЛІЦІЇ НА АДРЕСУ</a:t>
            </a:r>
            <a:endParaRPr lang="ru-RU" sz="14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9713" name="TextBox 624"/>
          <p:cNvSpPr txBox="1">
            <a:spLocks noChangeArrowheads="1"/>
          </p:cNvSpPr>
          <p:nvPr/>
        </p:nvSpPr>
        <p:spPr bwMode="auto">
          <a:xfrm>
            <a:off x="3579811" y="4887912"/>
            <a:ext cx="16462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748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9714" name="TextBox 625"/>
          <p:cNvSpPr txBox="1">
            <a:spLocks noChangeArrowheads="1"/>
          </p:cNvSpPr>
          <p:nvPr/>
        </p:nvSpPr>
        <p:spPr bwMode="auto">
          <a:xfrm>
            <a:off x="422275" y="2778125"/>
            <a:ext cx="268763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4000" b="1" dirty="0">
                <a:latin typeface="Arial Black" pitchFamily="34" charset="0"/>
              </a:rPr>
              <a:t>1754</a:t>
            </a:r>
            <a:endParaRPr lang="ru-RU" sz="4000" b="1" dirty="0">
              <a:latin typeface="Arial Black" pitchFamily="34" charset="0"/>
            </a:endParaRPr>
          </a:p>
        </p:txBody>
      </p:sp>
      <p:pic>
        <p:nvPicPr>
          <p:cNvPr id="29715" name="Рисунок 626" descr="Контракт (справа налево)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7638" y="4100513"/>
            <a:ext cx="974725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9716" name="Группа 627"/>
          <p:cNvGrpSpPr>
            <a:grpSpLocks noChangeAspect="1"/>
          </p:cNvGrpSpPr>
          <p:nvPr/>
        </p:nvGrpSpPr>
        <p:grpSpPr bwMode="auto">
          <a:xfrm>
            <a:off x="1508125" y="1876425"/>
            <a:ext cx="752475" cy="854075"/>
            <a:chOff x="1635469" y="2285681"/>
            <a:chExt cx="2254796" cy="2538607"/>
          </a:xfrm>
        </p:grpSpPr>
        <p:sp>
          <p:nvSpPr>
            <p:cNvPr id="29730" name="Полилиния: фигура 628"/>
            <p:cNvSpPr>
              <a:spLocks/>
            </p:cNvSpPr>
            <p:nvPr/>
          </p:nvSpPr>
          <p:spPr bwMode="auto">
            <a:xfrm>
              <a:off x="2238495" y="2459676"/>
              <a:ext cx="1050319" cy="1406233"/>
            </a:xfrm>
            <a:custGeom>
              <a:avLst/>
              <a:gdLst>
                <a:gd name="T0" fmla="*/ 453031 w 1050319"/>
                <a:gd name="T1" fmla="*/ 1398001 h 1406233"/>
                <a:gd name="T2" fmla="*/ 339566 w 1050319"/>
                <a:gd name="T3" fmla="*/ 1350053 h 1406233"/>
                <a:gd name="T4" fmla="*/ 194732 w 1050319"/>
                <a:gd name="T5" fmla="*/ 1195892 h 1406233"/>
                <a:gd name="T6" fmla="*/ 184781 w 1050319"/>
                <a:gd name="T7" fmla="*/ 1178042 h 1406233"/>
                <a:gd name="T8" fmla="*/ 155260 w 1050319"/>
                <a:gd name="T9" fmla="*/ 1111563 h 1406233"/>
                <a:gd name="T10" fmla="*/ 118676 w 1050319"/>
                <a:gd name="T11" fmla="*/ 1039190 h 1406233"/>
                <a:gd name="T12" fmla="*/ 12484 w 1050319"/>
                <a:gd name="T13" fmla="*/ 834844 h 1406233"/>
                <a:gd name="T14" fmla="*/ 35325 w 1050319"/>
                <a:gd name="T15" fmla="*/ 649582 h 1406233"/>
                <a:gd name="T16" fmla="*/ 52376 w 1050319"/>
                <a:gd name="T17" fmla="*/ 544363 h 1406233"/>
                <a:gd name="T18" fmla="*/ 56453 w 1050319"/>
                <a:gd name="T19" fmla="*/ 395897 h 1406233"/>
                <a:gd name="T20" fmla="*/ 180612 w 1050319"/>
                <a:gd name="T21" fmla="*/ 119439 h 1406233"/>
                <a:gd name="T22" fmla="*/ 526065 w 1050319"/>
                <a:gd name="T23" fmla="*/ 1216 h 1406233"/>
                <a:gd name="T24" fmla="*/ 981259 w 1050319"/>
                <a:gd name="T25" fmla="*/ 305288 h 1406233"/>
                <a:gd name="T26" fmla="*/ 997375 w 1050319"/>
                <a:gd name="T27" fmla="*/ 491220 h 1406233"/>
                <a:gd name="T28" fmla="*/ 1013095 w 1050319"/>
                <a:gd name="T29" fmla="*/ 648332 h 1406233"/>
                <a:gd name="T30" fmla="*/ 1036321 w 1050319"/>
                <a:gd name="T31" fmla="*/ 850556 h 1406233"/>
                <a:gd name="T32" fmla="*/ 942830 w 1050319"/>
                <a:gd name="T33" fmla="*/ 1025467 h 1406233"/>
                <a:gd name="T34" fmla="*/ 908274 w 1050319"/>
                <a:gd name="T35" fmla="*/ 1080753 h 1406233"/>
                <a:gd name="T36" fmla="*/ 896382 w 1050319"/>
                <a:gd name="T37" fmla="*/ 1111891 h 1406233"/>
                <a:gd name="T38" fmla="*/ 883746 w 1050319"/>
                <a:gd name="T39" fmla="*/ 1139892 h 1406233"/>
                <a:gd name="T40" fmla="*/ 686112 w 1050319"/>
                <a:gd name="T41" fmla="*/ 1362955 h 1406233"/>
                <a:gd name="T42" fmla="*/ 453031 w 1050319"/>
                <a:gd name="T43" fmla="*/ 1398001 h 1406233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1050319" h="1406233">
                  <a:moveTo>
                    <a:pt x="453031" y="1398001"/>
                  </a:moveTo>
                  <a:cubicBezTo>
                    <a:pt x="422420" y="1391321"/>
                    <a:pt x="360299" y="1365071"/>
                    <a:pt x="339566" y="1350053"/>
                  </a:cubicBezTo>
                  <a:cubicBezTo>
                    <a:pt x="279335" y="1306427"/>
                    <a:pt x="206467" y="1228865"/>
                    <a:pt x="194732" y="1195892"/>
                  </a:cubicBezTo>
                  <a:cubicBezTo>
                    <a:pt x="192905" y="1190757"/>
                    <a:pt x="188427" y="1182726"/>
                    <a:pt x="184781" y="1178042"/>
                  </a:cubicBezTo>
                  <a:cubicBezTo>
                    <a:pt x="181132" y="1173358"/>
                    <a:pt x="167849" y="1143443"/>
                    <a:pt x="155260" y="1111563"/>
                  </a:cubicBezTo>
                  <a:cubicBezTo>
                    <a:pt x="142671" y="1079685"/>
                    <a:pt x="126207" y="1047118"/>
                    <a:pt x="118676" y="1039190"/>
                  </a:cubicBezTo>
                  <a:cubicBezTo>
                    <a:pt x="74968" y="993198"/>
                    <a:pt x="32194" y="910887"/>
                    <a:pt x="12484" y="834844"/>
                  </a:cubicBezTo>
                  <a:cubicBezTo>
                    <a:pt x="-9578" y="749738"/>
                    <a:pt x="2185" y="654335"/>
                    <a:pt x="35325" y="649582"/>
                  </a:cubicBezTo>
                  <a:cubicBezTo>
                    <a:pt x="47689" y="647807"/>
                    <a:pt x="48491" y="642864"/>
                    <a:pt x="52376" y="544363"/>
                  </a:cubicBezTo>
                  <a:cubicBezTo>
                    <a:pt x="54619" y="487519"/>
                    <a:pt x="56453" y="420709"/>
                    <a:pt x="56453" y="395897"/>
                  </a:cubicBezTo>
                  <a:cubicBezTo>
                    <a:pt x="56453" y="304572"/>
                    <a:pt x="107269" y="191421"/>
                    <a:pt x="180612" y="119439"/>
                  </a:cubicBezTo>
                  <a:cubicBezTo>
                    <a:pt x="261678" y="39878"/>
                    <a:pt x="374652" y="1216"/>
                    <a:pt x="526065" y="1216"/>
                  </a:cubicBezTo>
                  <a:cubicBezTo>
                    <a:pt x="764490" y="1216"/>
                    <a:pt x="917575" y="103478"/>
                    <a:pt x="981259" y="305288"/>
                  </a:cubicBezTo>
                  <a:cubicBezTo>
                    <a:pt x="987170" y="324020"/>
                    <a:pt x="992813" y="389102"/>
                    <a:pt x="997375" y="491220"/>
                  </a:cubicBezTo>
                  <a:cubicBezTo>
                    <a:pt x="1003054" y="618276"/>
                    <a:pt x="1006061" y="648332"/>
                    <a:pt x="1013095" y="648332"/>
                  </a:cubicBezTo>
                  <a:cubicBezTo>
                    <a:pt x="1050112" y="648332"/>
                    <a:pt x="1063851" y="767952"/>
                    <a:pt x="1036321" y="850556"/>
                  </a:cubicBezTo>
                  <a:cubicBezTo>
                    <a:pt x="1018302" y="904628"/>
                    <a:pt x="970552" y="993959"/>
                    <a:pt x="942830" y="1025467"/>
                  </a:cubicBezTo>
                  <a:cubicBezTo>
                    <a:pt x="928133" y="1042170"/>
                    <a:pt x="912585" y="1067046"/>
                    <a:pt x="908274" y="1080753"/>
                  </a:cubicBezTo>
                  <a:cubicBezTo>
                    <a:pt x="903966" y="1094457"/>
                    <a:pt x="898612" y="1108469"/>
                    <a:pt x="896382" y="1111891"/>
                  </a:cubicBezTo>
                  <a:cubicBezTo>
                    <a:pt x="894150" y="1115314"/>
                    <a:pt x="888463" y="1127912"/>
                    <a:pt x="883746" y="1139892"/>
                  </a:cubicBezTo>
                  <a:cubicBezTo>
                    <a:pt x="848152" y="1230271"/>
                    <a:pt x="769104" y="1319489"/>
                    <a:pt x="686112" y="1362955"/>
                  </a:cubicBezTo>
                  <a:cubicBezTo>
                    <a:pt x="606168" y="1404824"/>
                    <a:pt x="534007" y="1415675"/>
                    <a:pt x="453031" y="1398001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9731" name="Полилиния: фигура 629"/>
            <p:cNvSpPr>
              <a:spLocks/>
            </p:cNvSpPr>
            <p:nvPr/>
          </p:nvSpPr>
          <p:spPr bwMode="auto">
            <a:xfrm>
              <a:off x="1952179" y="2285681"/>
              <a:ext cx="1625257" cy="1505790"/>
            </a:xfrm>
            <a:custGeom>
              <a:avLst/>
              <a:gdLst>
                <a:gd name="T0" fmla="*/ 1399754 w 1625257"/>
                <a:gd name="T1" fmla="*/ 1498348 h 1505789"/>
                <a:gd name="T2" fmla="*/ 1338332 w 1625257"/>
                <a:gd name="T3" fmla="*/ 1452957 h 1505789"/>
                <a:gd name="T4" fmla="*/ 1332730 w 1625257"/>
                <a:gd name="T5" fmla="*/ 1444555 h 1505789"/>
                <a:gd name="T6" fmla="*/ 1319845 w 1625257"/>
                <a:gd name="T7" fmla="*/ 1414190 h 1505789"/>
                <a:gd name="T8" fmla="*/ 1387468 w 1625257"/>
                <a:gd name="T9" fmla="*/ 1279953 h 1505789"/>
                <a:gd name="T10" fmla="*/ 1419892 w 1625257"/>
                <a:gd name="T11" fmla="*/ 1239981 h 1505789"/>
                <a:gd name="T12" fmla="*/ 1425280 w 1625257"/>
                <a:gd name="T13" fmla="*/ 524509 h 1505789"/>
                <a:gd name="T14" fmla="*/ 1414854 w 1625257"/>
                <a:gd name="T15" fmla="*/ 474947 h 1505789"/>
                <a:gd name="T16" fmla="*/ 1347258 w 1625257"/>
                <a:gd name="T17" fmla="*/ 333054 h 1505789"/>
                <a:gd name="T18" fmla="*/ 1203339 w 1625257"/>
                <a:gd name="T19" fmla="*/ 188659 h 1505789"/>
                <a:gd name="T20" fmla="*/ 1158228 w 1625257"/>
                <a:gd name="T21" fmla="*/ 162765 h 1505789"/>
                <a:gd name="T22" fmla="*/ 1151664 w 1625257"/>
                <a:gd name="T23" fmla="*/ 157607 h 1505789"/>
                <a:gd name="T24" fmla="*/ 1073886 w 1625257"/>
                <a:gd name="T25" fmla="*/ 118439 h 1505789"/>
                <a:gd name="T26" fmla="*/ 834328 w 1625257"/>
                <a:gd name="T27" fmla="*/ 71775 h 1505789"/>
                <a:gd name="T28" fmla="*/ 348872 w 1625257"/>
                <a:gd name="T29" fmla="*/ 249877 h 1505789"/>
                <a:gd name="T30" fmla="*/ 233441 w 1625257"/>
                <a:gd name="T31" fmla="*/ 411691 h 1505789"/>
                <a:gd name="T32" fmla="*/ 193435 w 1625257"/>
                <a:gd name="T33" fmla="*/ 811916 h 1505789"/>
                <a:gd name="T34" fmla="*/ 193435 w 1625257"/>
                <a:gd name="T35" fmla="*/ 1072177 h 1505789"/>
                <a:gd name="T36" fmla="*/ 175246 w 1625257"/>
                <a:gd name="T37" fmla="*/ 1090363 h 1505789"/>
                <a:gd name="T38" fmla="*/ 133245 w 1625257"/>
                <a:gd name="T39" fmla="*/ 1108457 h 1505789"/>
                <a:gd name="T40" fmla="*/ 3548 w 1625257"/>
                <a:gd name="T41" fmla="*/ 1019374 h 1505789"/>
                <a:gd name="T42" fmla="*/ 1689 w 1625257"/>
                <a:gd name="T43" fmla="*/ 806772 h 1505789"/>
                <a:gd name="T44" fmla="*/ 3655 w 1625257"/>
                <a:gd name="T45" fmla="*/ 620103 h 1505789"/>
                <a:gd name="T46" fmla="*/ 22322 w 1625257"/>
                <a:gd name="T47" fmla="*/ 599256 h 1505789"/>
                <a:gd name="T48" fmla="*/ 96387 w 1625257"/>
                <a:gd name="T49" fmla="*/ 560991 h 1505789"/>
                <a:gd name="T50" fmla="*/ 124661 w 1625257"/>
                <a:gd name="T51" fmla="*/ 537658 h 1505789"/>
                <a:gd name="T52" fmla="*/ 131177 w 1625257"/>
                <a:gd name="T53" fmla="*/ 503721 h 1505789"/>
                <a:gd name="T54" fmla="*/ 149035 w 1625257"/>
                <a:gd name="T55" fmla="*/ 438387 h 1505789"/>
                <a:gd name="T56" fmla="*/ 576104 w 1625257"/>
                <a:gd name="T57" fmla="*/ 35510 h 1505789"/>
                <a:gd name="T58" fmla="*/ 812551 w 1625257"/>
                <a:gd name="T59" fmla="*/ 1216 h 1505789"/>
                <a:gd name="T60" fmla="*/ 1137107 w 1625257"/>
                <a:gd name="T61" fmla="*/ 70954 h 1505789"/>
                <a:gd name="T62" fmla="*/ 1257443 w 1625257"/>
                <a:gd name="T63" fmla="*/ 144983 h 1505789"/>
                <a:gd name="T64" fmla="*/ 1265221 w 1625257"/>
                <a:gd name="T65" fmla="*/ 150335 h 1505789"/>
                <a:gd name="T66" fmla="*/ 1388111 w 1625257"/>
                <a:gd name="T67" fmla="*/ 271282 h 1505789"/>
                <a:gd name="T68" fmla="*/ 1399318 w 1625257"/>
                <a:gd name="T69" fmla="*/ 287318 h 1505789"/>
                <a:gd name="T70" fmla="*/ 1450236 w 1625257"/>
                <a:gd name="T71" fmla="*/ 374323 h 1505789"/>
                <a:gd name="T72" fmla="*/ 1494407 w 1625257"/>
                <a:gd name="T73" fmla="*/ 511213 h 1505789"/>
                <a:gd name="T74" fmla="*/ 1532903 w 1625257"/>
                <a:gd name="T75" fmla="*/ 560897 h 1505789"/>
                <a:gd name="T76" fmla="*/ 1611985 w 1625257"/>
                <a:gd name="T77" fmla="*/ 616740 h 1505789"/>
                <a:gd name="T78" fmla="*/ 1624557 w 1625257"/>
                <a:gd name="T79" fmla="*/ 832121 h 1505789"/>
                <a:gd name="T80" fmla="*/ 1611781 w 1625257"/>
                <a:gd name="T81" fmla="*/ 1045588 h 1505789"/>
                <a:gd name="T82" fmla="*/ 1531828 w 1625257"/>
                <a:gd name="T83" fmla="*/ 1103594 h 1505789"/>
                <a:gd name="T84" fmla="*/ 1503827 w 1625257"/>
                <a:gd name="T85" fmla="*/ 1135684 h 1505789"/>
                <a:gd name="T86" fmla="*/ 1493262 w 1625257"/>
                <a:gd name="T87" fmla="*/ 1219346 h 1505789"/>
                <a:gd name="T88" fmla="*/ 1485763 w 1625257"/>
                <a:gd name="T89" fmla="*/ 1277253 h 1505789"/>
                <a:gd name="T90" fmla="*/ 1510458 w 1625257"/>
                <a:gd name="T91" fmla="*/ 1303346 h 1505789"/>
                <a:gd name="T92" fmla="*/ 1538130 w 1625257"/>
                <a:gd name="T93" fmla="*/ 1435221 h 1505789"/>
                <a:gd name="T94" fmla="*/ 1469595 w 1625257"/>
                <a:gd name="T95" fmla="*/ 1497233 h 1505789"/>
                <a:gd name="T96" fmla="*/ 1399754 w 1625257"/>
                <a:gd name="T97" fmla="*/ 1498348 h 150578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1625257" h="1505789">
                  <a:moveTo>
                    <a:pt x="1399754" y="1498347"/>
                  </a:moveTo>
                  <a:cubicBezTo>
                    <a:pt x="1372438" y="1489725"/>
                    <a:pt x="1338332" y="1464522"/>
                    <a:pt x="1338332" y="1452956"/>
                  </a:cubicBezTo>
                  <a:cubicBezTo>
                    <a:pt x="1338332" y="1448334"/>
                    <a:pt x="1335811" y="1444554"/>
                    <a:pt x="1332730" y="1444554"/>
                  </a:cubicBezTo>
                  <a:cubicBezTo>
                    <a:pt x="1329649" y="1444554"/>
                    <a:pt x="1323852" y="1430890"/>
                    <a:pt x="1319845" y="1414189"/>
                  </a:cubicBezTo>
                  <a:cubicBezTo>
                    <a:pt x="1306472" y="1358445"/>
                    <a:pt x="1333827" y="1304142"/>
                    <a:pt x="1387468" y="1279952"/>
                  </a:cubicBezTo>
                  <a:cubicBezTo>
                    <a:pt x="1408771" y="1270345"/>
                    <a:pt x="1413413" y="1264626"/>
                    <a:pt x="1419892" y="1239980"/>
                  </a:cubicBezTo>
                  <a:cubicBezTo>
                    <a:pt x="1430509" y="1199595"/>
                    <a:pt x="1435285" y="565205"/>
                    <a:pt x="1425280" y="524509"/>
                  </a:cubicBezTo>
                  <a:cubicBezTo>
                    <a:pt x="1421377" y="508639"/>
                    <a:pt x="1416686" y="486339"/>
                    <a:pt x="1414854" y="474947"/>
                  </a:cubicBezTo>
                  <a:cubicBezTo>
                    <a:pt x="1410800" y="449732"/>
                    <a:pt x="1375912" y="376501"/>
                    <a:pt x="1347258" y="333054"/>
                  </a:cubicBezTo>
                  <a:cubicBezTo>
                    <a:pt x="1317742" y="288304"/>
                    <a:pt x="1248991" y="219324"/>
                    <a:pt x="1203339" y="188659"/>
                  </a:cubicBezTo>
                  <a:cubicBezTo>
                    <a:pt x="1182139" y="174418"/>
                    <a:pt x="1161837" y="162765"/>
                    <a:pt x="1158228" y="162765"/>
                  </a:cubicBezTo>
                  <a:cubicBezTo>
                    <a:pt x="1154619" y="162765"/>
                    <a:pt x="1151664" y="160444"/>
                    <a:pt x="1151664" y="157607"/>
                  </a:cubicBezTo>
                  <a:cubicBezTo>
                    <a:pt x="1151664" y="153158"/>
                    <a:pt x="1135302" y="144919"/>
                    <a:pt x="1073886" y="118439"/>
                  </a:cubicBezTo>
                  <a:cubicBezTo>
                    <a:pt x="1008010" y="90038"/>
                    <a:pt x="936725" y="76152"/>
                    <a:pt x="834328" y="71775"/>
                  </a:cubicBezTo>
                  <a:cubicBezTo>
                    <a:pt x="649129" y="63859"/>
                    <a:pt x="472242" y="128754"/>
                    <a:pt x="348872" y="249877"/>
                  </a:cubicBezTo>
                  <a:cubicBezTo>
                    <a:pt x="296908" y="300895"/>
                    <a:pt x="266870" y="343005"/>
                    <a:pt x="233441" y="411691"/>
                  </a:cubicBezTo>
                  <a:cubicBezTo>
                    <a:pt x="196650" y="487290"/>
                    <a:pt x="193437" y="519436"/>
                    <a:pt x="193435" y="811915"/>
                  </a:cubicBezTo>
                  <a:lnTo>
                    <a:pt x="193435" y="1072176"/>
                  </a:lnTo>
                  <a:lnTo>
                    <a:pt x="175246" y="1090362"/>
                  </a:lnTo>
                  <a:cubicBezTo>
                    <a:pt x="161422" y="1104186"/>
                    <a:pt x="151345" y="1108529"/>
                    <a:pt x="133245" y="1108456"/>
                  </a:cubicBezTo>
                  <a:cubicBezTo>
                    <a:pt x="69629" y="1108203"/>
                    <a:pt x="10681" y="1067716"/>
                    <a:pt x="3548" y="1019373"/>
                  </a:cubicBezTo>
                  <a:cubicBezTo>
                    <a:pt x="1445" y="1005109"/>
                    <a:pt x="606" y="909438"/>
                    <a:pt x="1689" y="806771"/>
                  </a:cubicBezTo>
                  <a:lnTo>
                    <a:pt x="3655" y="620103"/>
                  </a:lnTo>
                  <a:lnTo>
                    <a:pt x="22322" y="599256"/>
                  </a:lnTo>
                  <a:cubicBezTo>
                    <a:pt x="46054" y="572749"/>
                    <a:pt x="68815" y="560991"/>
                    <a:pt x="96387" y="560991"/>
                  </a:cubicBezTo>
                  <a:cubicBezTo>
                    <a:pt x="116271" y="560991"/>
                    <a:pt x="118750" y="558945"/>
                    <a:pt x="124661" y="537658"/>
                  </a:cubicBezTo>
                  <a:cubicBezTo>
                    <a:pt x="128225" y="524825"/>
                    <a:pt x="131157" y="509553"/>
                    <a:pt x="131177" y="503721"/>
                  </a:cubicBezTo>
                  <a:cubicBezTo>
                    <a:pt x="131202" y="497890"/>
                    <a:pt x="139231" y="468491"/>
                    <a:pt x="149035" y="438387"/>
                  </a:cubicBezTo>
                  <a:cubicBezTo>
                    <a:pt x="209393" y="253041"/>
                    <a:pt x="367367" y="104014"/>
                    <a:pt x="576104" y="35510"/>
                  </a:cubicBezTo>
                  <a:cubicBezTo>
                    <a:pt x="652123" y="10562"/>
                    <a:pt x="716561" y="1216"/>
                    <a:pt x="812551" y="1216"/>
                  </a:cubicBezTo>
                  <a:cubicBezTo>
                    <a:pt x="940913" y="1216"/>
                    <a:pt x="1031465" y="20673"/>
                    <a:pt x="1137107" y="70954"/>
                  </a:cubicBezTo>
                  <a:cubicBezTo>
                    <a:pt x="1189210" y="95752"/>
                    <a:pt x="1257443" y="137729"/>
                    <a:pt x="1257443" y="144983"/>
                  </a:cubicBezTo>
                  <a:cubicBezTo>
                    <a:pt x="1257443" y="147919"/>
                    <a:pt x="1260942" y="150327"/>
                    <a:pt x="1265221" y="150335"/>
                  </a:cubicBezTo>
                  <a:cubicBezTo>
                    <a:pt x="1272971" y="150360"/>
                    <a:pt x="1388111" y="263669"/>
                    <a:pt x="1388111" y="271282"/>
                  </a:cubicBezTo>
                  <a:cubicBezTo>
                    <a:pt x="1388111" y="273485"/>
                    <a:pt x="1393153" y="280700"/>
                    <a:pt x="1399318" y="287318"/>
                  </a:cubicBezTo>
                  <a:cubicBezTo>
                    <a:pt x="1409617" y="298371"/>
                    <a:pt x="1418941" y="314303"/>
                    <a:pt x="1450236" y="374323"/>
                  </a:cubicBezTo>
                  <a:cubicBezTo>
                    <a:pt x="1466329" y="405183"/>
                    <a:pt x="1485285" y="463934"/>
                    <a:pt x="1494407" y="511213"/>
                  </a:cubicBezTo>
                  <a:cubicBezTo>
                    <a:pt x="1502921" y="555349"/>
                    <a:pt x="1507108" y="560752"/>
                    <a:pt x="1532903" y="560897"/>
                  </a:cubicBezTo>
                  <a:cubicBezTo>
                    <a:pt x="1558506" y="561038"/>
                    <a:pt x="1597679" y="588700"/>
                    <a:pt x="1611985" y="616740"/>
                  </a:cubicBezTo>
                  <a:cubicBezTo>
                    <a:pt x="1623790" y="639882"/>
                    <a:pt x="1624557" y="653019"/>
                    <a:pt x="1624557" y="832120"/>
                  </a:cubicBezTo>
                  <a:cubicBezTo>
                    <a:pt x="1624557" y="1012977"/>
                    <a:pt x="1623895" y="1024033"/>
                    <a:pt x="1611781" y="1045587"/>
                  </a:cubicBezTo>
                  <a:cubicBezTo>
                    <a:pt x="1596504" y="1072766"/>
                    <a:pt x="1565953" y="1094932"/>
                    <a:pt x="1531828" y="1103593"/>
                  </a:cubicBezTo>
                  <a:cubicBezTo>
                    <a:pt x="1508556" y="1109499"/>
                    <a:pt x="1506685" y="1111645"/>
                    <a:pt x="1503827" y="1135683"/>
                  </a:cubicBezTo>
                  <a:cubicBezTo>
                    <a:pt x="1502142" y="1149850"/>
                    <a:pt x="1497389" y="1187497"/>
                    <a:pt x="1493262" y="1219345"/>
                  </a:cubicBezTo>
                  <a:lnTo>
                    <a:pt x="1485763" y="1277252"/>
                  </a:lnTo>
                  <a:lnTo>
                    <a:pt x="1510458" y="1303345"/>
                  </a:lnTo>
                  <a:cubicBezTo>
                    <a:pt x="1551998" y="1347237"/>
                    <a:pt x="1560353" y="1387065"/>
                    <a:pt x="1538130" y="1435220"/>
                  </a:cubicBezTo>
                  <a:cubicBezTo>
                    <a:pt x="1523355" y="1467228"/>
                    <a:pt x="1503362" y="1485320"/>
                    <a:pt x="1469595" y="1497232"/>
                  </a:cubicBezTo>
                  <a:cubicBezTo>
                    <a:pt x="1438740" y="1508118"/>
                    <a:pt x="1431109" y="1508240"/>
                    <a:pt x="1399754" y="1498347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9732" name="Полилиния: фигура 630"/>
            <p:cNvSpPr>
              <a:spLocks/>
            </p:cNvSpPr>
            <p:nvPr/>
          </p:nvSpPr>
          <p:spPr bwMode="auto">
            <a:xfrm>
              <a:off x="2656208" y="4002799"/>
              <a:ext cx="214046" cy="181690"/>
            </a:xfrm>
            <a:custGeom>
              <a:avLst/>
              <a:gdLst>
                <a:gd name="T0" fmla="*/ 39432 w 214046"/>
                <a:gd name="T1" fmla="*/ 172973 h 181690"/>
                <a:gd name="T2" fmla="*/ 19209 w 214046"/>
                <a:gd name="T3" fmla="*/ 125945 h 181690"/>
                <a:gd name="T4" fmla="*/ 5127 w 214046"/>
                <a:gd name="T5" fmla="*/ 51576 h 181690"/>
                <a:gd name="T6" fmla="*/ 2382 w 214046"/>
                <a:gd name="T7" fmla="*/ 8020 h 181690"/>
                <a:gd name="T8" fmla="*/ 108223 w 214046"/>
                <a:gd name="T9" fmla="*/ 1216 h 181690"/>
                <a:gd name="T10" fmla="*/ 213190 w 214046"/>
                <a:gd name="T11" fmla="*/ 9904 h 181690"/>
                <a:gd name="T12" fmla="*/ 208140 w 214046"/>
                <a:gd name="T13" fmla="*/ 61238 h 181690"/>
                <a:gd name="T14" fmla="*/ 195957 w 214046"/>
                <a:gd name="T15" fmla="*/ 131883 h 181690"/>
                <a:gd name="T16" fmla="*/ 116536 w 214046"/>
                <a:gd name="T17" fmla="*/ 180467 h 181690"/>
                <a:gd name="T18" fmla="*/ 39432 w 214046"/>
                <a:gd name="T19" fmla="*/ 172973 h 18169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4046" h="181690">
                  <a:moveTo>
                    <a:pt x="39432" y="172973"/>
                  </a:moveTo>
                  <a:cubicBezTo>
                    <a:pt x="30564" y="166599"/>
                    <a:pt x="24040" y="151429"/>
                    <a:pt x="19209" y="125945"/>
                  </a:cubicBezTo>
                  <a:cubicBezTo>
                    <a:pt x="15287" y="105254"/>
                    <a:pt x="8947" y="71789"/>
                    <a:pt x="5127" y="51576"/>
                  </a:cubicBezTo>
                  <a:cubicBezTo>
                    <a:pt x="1304" y="31361"/>
                    <a:pt x="70" y="11761"/>
                    <a:pt x="2382" y="8020"/>
                  </a:cubicBezTo>
                  <a:cubicBezTo>
                    <a:pt x="5149" y="3545"/>
                    <a:pt x="41385" y="1216"/>
                    <a:pt x="108223" y="1216"/>
                  </a:cubicBezTo>
                  <a:cubicBezTo>
                    <a:pt x="189468" y="1216"/>
                    <a:pt x="210527" y="2958"/>
                    <a:pt x="213190" y="9904"/>
                  </a:cubicBezTo>
                  <a:cubicBezTo>
                    <a:pt x="215024" y="14681"/>
                    <a:pt x="212752" y="37783"/>
                    <a:pt x="208140" y="61238"/>
                  </a:cubicBezTo>
                  <a:cubicBezTo>
                    <a:pt x="203530" y="84694"/>
                    <a:pt x="198047" y="116482"/>
                    <a:pt x="195957" y="131883"/>
                  </a:cubicBezTo>
                  <a:cubicBezTo>
                    <a:pt x="189777" y="177438"/>
                    <a:pt x="188338" y="178316"/>
                    <a:pt x="116536" y="180467"/>
                  </a:cubicBezTo>
                  <a:cubicBezTo>
                    <a:pt x="66989" y="181948"/>
                    <a:pt x="49562" y="180255"/>
                    <a:pt x="39432" y="172973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29733" name="Полилиния: фигура 631"/>
            <p:cNvSpPr>
              <a:spLocks/>
            </p:cNvSpPr>
            <p:nvPr/>
          </p:nvSpPr>
          <p:spPr bwMode="auto">
            <a:xfrm>
              <a:off x="2656018" y="4226801"/>
              <a:ext cx="216535" cy="373336"/>
            </a:xfrm>
            <a:custGeom>
              <a:avLst/>
              <a:gdLst>
                <a:gd name="T0" fmla="*/ 81686 w 216535"/>
                <a:gd name="T1" fmla="*/ 332552 h 373336"/>
                <a:gd name="T2" fmla="*/ 41717 w 216535"/>
                <a:gd name="T3" fmla="*/ 259440 h 373336"/>
                <a:gd name="T4" fmla="*/ 12343 w 216535"/>
                <a:gd name="T5" fmla="*/ 200791 h 373336"/>
                <a:gd name="T6" fmla="*/ 2198 w 216535"/>
                <a:gd name="T7" fmla="*/ 151013 h 373336"/>
                <a:gd name="T8" fmla="*/ 27682 w 216535"/>
                <a:gd name="T9" fmla="*/ 33883 h 373336"/>
                <a:gd name="T10" fmla="*/ 37638 w 216535"/>
                <a:gd name="T11" fmla="*/ 1216 h 373336"/>
                <a:gd name="T12" fmla="*/ 105697 w 216535"/>
                <a:gd name="T13" fmla="*/ 1216 h 373336"/>
                <a:gd name="T14" fmla="*/ 195619 w 216535"/>
                <a:gd name="T15" fmla="*/ 57216 h 373336"/>
                <a:gd name="T16" fmla="*/ 209318 w 216535"/>
                <a:gd name="T17" fmla="*/ 126450 h 373336"/>
                <a:gd name="T18" fmla="*/ 208305 w 216535"/>
                <a:gd name="T19" fmla="*/ 191784 h 373336"/>
                <a:gd name="T20" fmla="*/ 161115 w 216535"/>
                <a:gd name="T21" fmla="*/ 284329 h 373336"/>
                <a:gd name="T22" fmla="*/ 128913 w 216535"/>
                <a:gd name="T23" fmla="*/ 341885 h 373336"/>
                <a:gd name="T24" fmla="*/ 108517 w 216535"/>
                <a:gd name="T25" fmla="*/ 374552 h 373336"/>
                <a:gd name="T26" fmla="*/ 81686 w 216535"/>
                <a:gd name="T27" fmla="*/ 332552 h 3733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16535" h="373336">
                  <a:moveTo>
                    <a:pt x="81686" y="332552"/>
                  </a:moveTo>
                  <a:cubicBezTo>
                    <a:pt x="68234" y="309452"/>
                    <a:pt x="50246" y="276551"/>
                    <a:pt x="41717" y="259440"/>
                  </a:cubicBezTo>
                  <a:cubicBezTo>
                    <a:pt x="33187" y="242329"/>
                    <a:pt x="19969" y="215936"/>
                    <a:pt x="12343" y="200791"/>
                  </a:cubicBezTo>
                  <a:cubicBezTo>
                    <a:pt x="2240" y="180733"/>
                    <a:pt x="-515" y="167216"/>
                    <a:pt x="2198" y="151013"/>
                  </a:cubicBezTo>
                  <a:cubicBezTo>
                    <a:pt x="11081" y="97940"/>
                    <a:pt x="18373" y="64426"/>
                    <a:pt x="27682" y="33883"/>
                  </a:cubicBezTo>
                  <a:lnTo>
                    <a:pt x="37638" y="1216"/>
                  </a:lnTo>
                  <a:lnTo>
                    <a:pt x="105697" y="1216"/>
                  </a:lnTo>
                  <a:cubicBezTo>
                    <a:pt x="183368" y="1216"/>
                    <a:pt x="187818" y="3986"/>
                    <a:pt x="195619" y="57216"/>
                  </a:cubicBezTo>
                  <a:cubicBezTo>
                    <a:pt x="197876" y="72615"/>
                    <a:pt x="204039" y="103771"/>
                    <a:pt x="209318" y="126450"/>
                  </a:cubicBezTo>
                  <a:cubicBezTo>
                    <a:pt x="218161" y="164456"/>
                    <a:pt x="218081" y="169573"/>
                    <a:pt x="208305" y="191784"/>
                  </a:cubicBezTo>
                  <a:cubicBezTo>
                    <a:pt x="195616" y="220608"/>
                    <a:pt x="180342" y="250564"/>
                    <a:pt x="161115" y="284329"/>
                  </a:cubicBezTo>
                  <a:cubicBezTo>
                    <a:pt x="153320" y="298018"/>
                    <a:pt x="138829" y="323918"/>
                    <a:pt x="128913" y="341885"/>
                  </a:cubicBezTo>
                  <a:cubicBezTo>
                    <a:pt x="119000" y="359852"/>
                    <a:pt x="109821" y="374552"/>
                    <a:pt x="108517" y="374552"/>
                  </a:cubicBezTo>
                  <a:cubicBezTo>
                    <a:pt x="107215" y="374552"/>
                    <a:pt x="95141" y="355651"/>
                    <a:pt x="81686" y="332552"/>
                  </a:cubicBezTo>
                  <a:close/>
                </a:path>
              </a:pathLst>
            </a:custGeom>
            <a:solidFill>
              <a:srgbClr val="0C183B"/>
            </a:solidFill>
            <a:ln w="6203" cap="flat">
              <a:noFill/>
              <a:prstDash val="solid"/>
              <a:miter lim="800000"/>
              <a:headEnd/>
              <a:tailEnd/>
            </a:ln>
          </p:spPr>
          <p:txBody>
            <a:bodyPr anchor="ctr"/>
            <a:lstStyle/>
            <a:p>
              <a:endParaRPr lang="ru-RU"/>
            </a:p>
          </p:txBody>
        </p:sp>
        <p:sp>
          <p:nvSpPr>
            <p:cNvPr id="633" name="Полилиния: фигура 632"/>
            <p:cNvSpPr/>
            <p:nvPr/>
          </p:nvSpPr>
          <p:spPr>
            <a:xfrm>
              <a:off x="1635469" y="3838102"/>
              <a:ext cx="2254796" cy="986186"/>
            </a:xfrm>
            <a:custGeom>
              <a:avLst/>
              <a:gdLst>
                <a:gd name="connsiteX0" fmla="*/ 1518545 w 2254796"/>
                <a:gd name="connsiteY0" fmla="*/ 0 h 987577"/>
                <a:gd name="connsiteX1" fmla="*/ 1560018 w 2254796"/>
                <a:gd name="connsiteY1" fmla="*/ 18607 h 987577"/>
                <a:gd name="connsiteX2" fmla="*/ 1686153 w 2254796"/>
                <a:gd name="connsiteY2" fmla="*/ 72850 h 987577"/>
                <a:gd name="connsiteX3" fmla="*/ 1902934 w 2254796"/>
                <a:gd name="connsiteY3" fmla="*/ 168145 h 987577"/>
                <a:gd name="connsiteX4" fmla="*/ 2165544 w 2254796"/>
                <a:gd name="connsiteY4" fmla="*/ 416196 h 987577"/>
                <a:gd name="connsiteX5" fmla="*/ 2215046 w 2254796"/>
                <a:gd name="connsiteY5" fmla="*/ 520743 h 987577"/>
                <a:gd name="connsiteX6" fmla="*/ 2220273 w 2254796"/>
                <a:gd name="connsiteY6" fmla="*/ 537841 h 987577"/>
                <a:gd name="connsiteX7" fmla="*/ 2239691 w 2254796"/>
                <a:gd name="connsiteY7" fmla="*/ 592816 h 987577"/>
                <a:gd name="connsiteX8" fmla="*/ 2254687 w 2254796"/>
                <a:gd name="connsiteY8" fmla="*/ 726792 h 987577"/>
                <a:gd name="connsiteX9" fmla="*/ 2204045 w 2254796"/>
                <a:gd name="connsiteY9" fmla="*/ 860275 h 987577"/>
                <a:gd name="connsiteX10" fmla="*/ 2051726 w 2254796"/>
                <a:gd name="connsiteY10" fmla="*/ 901533 h 987577"/>
                <a:gd name="connsiteX11" fmla="*/ 2007800 w 2254796"/>
                <a:gd name="connsiteY11" fmla="*/ 907335 h 987577"/>
                <a:gd name="connsiteX12" fmla="*/ 1760820 w 2254796"/>
                <a:gd name="connsiteY12" fmla="*/ 945094 h 987577"/>
                <a:gd name="connsiteX13" fmla="*/ 1664375 w 2254796"/>
                <a:gd name="connsiteY13" fmla="*/ 957563 h 987577"/>
                <a:gd name="connsiteX14" fmla="*/ 1403040 w 2254796"/>
                <a:gd name="connsiteY14" fmla="*/ 982328 h 987577"/>
                <a:gd name="connsiteX15" fmla="*/ 830591 w 2254796"/>
                <a:gd name="connsiteY15" fmla="*/ 981333 h 987577"/>
                <a:gd name="connsiteX16" fmla="*/ 342142 w 2254796"/>
                <a:gd name="connsiteY16" fmla="*/ 922266 h 987577"/>
                <a:gd name="connsiteX17" fmla="*/ 205252 w 2254796"/>
                <a:gd name="connsiteY17" fmla="*/ 901304 h 987577"/>
                <a:gd name="connsiteX18" fmla="*/ 14596 w 2254796"/>
                <a:gd name="connsiteY18" fmla="*/ 829380 h 987577"/>
                <a:gd name="connsiteX19" fmla="*/ 1450 w 2254796"/>
                <a:gd name="connsiteY19" fmla="*/ 722683 h 987577"/>
                <a:gd name="connsiteX20" fmla="*/ 24191 w 2254796"/>
                <a:gd name="connsiteY20" fmla="*/ 572646 h 987577"/>
                <a:gd name="connsiteX21" fmla="*/ 94017 w 2254796"/>
                <a:gd name="connsiteY21" fmla="*/ 417234 h 987577"/>
                <a:gd name="connsiteX22" fmla="*/ 99473 w 2254796"/>
                <a:gd name="connsiteY22" fmla="*/ 408988 h 987577"/>
                <a:gd name="connsiteX23" fmla="*/ 128273 w 2254796"/>
                <a:gd name="connsiteY23" fmla="*/ 358299 h 987577"/>
                <a:gd name="connsiteX24" fmla="*/ 469699 w 2254796"/>
                <a:gd name="connsiteY24" fmla="*/ 114766 h 987577"/>
                <a:gd name="connsiteX25" fmla="*/ 632680 w 2254796"/>
                <a:gd name="connsiteY25" fmla="*/ 46246 h 987577"/>
                <a:gd name="connsiteX26" fmla="*/ 746665 w 2254796"/>
                <a:gd name="connsiteY26" fmla="*/ 35589 h 987577"/>
                <a:gd name="connsiteX27" fmla="*/ 756165 w 2254796"/>
                <a:gd name="connsiteY27" fmla="*/ 86415 h 987577"/>
                <a:gd name="connsiteX28" fmla="*/ 786544 w 2254796"/>
                <a:gd name="connsiteY28" fmla="*/ 213971 h 987577"/>
                <a:gd name="connsiteX29" fmla="*/ 801816 w 2254796"/>
                <a:gd name="connsiteY29" fmla="*/ 273083 h 987577"/>
                <a:gd name="connsiteX30" fmla="*/ 815112 w 2254796"/>
                <a:gd name="connsiteY30" fmla="*/ 316639 h 987577"/>
                <a:gd name="connsiteX31" fmla="*/ 853098 w 2254796"/>
                <a:gd name="connsiteY31" fmla="*/ 423889 h 987577"/>
                <a:gd name="connsiteX32" fmla="*/ 858591 w 2254796"/>
                <a:gd name="connsiteY32" fmla="*/ 442148 h 987577"/>
                <a:gd name="connsiteX33" fmla="*/ 871854 w 2254796"/>
                <a:gd name="connsiteY33" fmla="*/ 478011 h 987577"/>
                <a:gd name="connsiteX34" fmla="*/ 952669 w 2254796"/>
                <a:gd name="connsiteY34" fmla="*/ 642600 h 987577"/>
                <a:gd name="connsiteX35" fmla="*/ 984229 w 2254796"/>
                <a:gd name="connsiteY35" fmla="*/ 693087 h 987577"/>
                <a:gd name="connsiteX36" fmla="*/ 1013996 w 2254796"/>
                <a:gd name="connsiteY36" fmla="*/ 739754 h 987577"/>
                <a:gd name="connsiteX37" fmla="*/ 1038960 w 2254796"/>
                <a:gd name="connsiteY37" fmla="*/ 773977 h 987577"/>
                <a:gd name="connsiteX38" fmla="*/ 1084240 w 2254796"/>
                <a:gd name="connsiteY38" fmla="*/ 834644 h 987577"/>
                <a:gd name="connsiteX39" fmla="*/ 1131609 w 2254796"/>
                <a:gd name="connsiteY39" fmla="*/ 864200 h 987577"/>
                <a:gd name="connsiteX40" fmla="*/ 1164712 w 2254796"/>
                <a:gd name="connsiteY40" fmla="*/ 847088 h 987577"/>
                <a:gd name="connsiteX41" fmla="*/ 1191127 w 2254796"/>
                <a:gd name="connsiteY41" fmla="*/ 811310 h 987577"/>
                <a:gd name="connsiteX42" fmla="*/ 1227313 w 2254796"/>
                <a:gd name="connsiteY42" fmla="*/ 761532 h 987577"/>
                <a:gd name="connsiteX43" fmla="*/ 1254479 w 2254796"/>
                <a:gd name="connsiteY43" fmla="*/ 722850 h 987577"/>
                <a:gd name="connsiteX44" fmla="*/ 1284299 w 2254796"/>
                <a:gd name="connsiteY44" fmla="*/ 676182 h 987577"/>
                <a:gd name="connsiteX45" fmla="*/ 1350018 w 2254796"/>
                <a:gd name="connsiteY45" fmla="*/ 554281 h 987577"/>
                <a:gd name="connsiteX46" fmla="*/ 1430826 w 2254796"/>
                <a:gd name="connsiteY46" fmla="*/ 353973 h 987577"/>
                <a:gd name="connsiteX47" fmla="*/ 1452860 w 2254796"/>
                <a:gd name="connsiteY47" fmla="*/ 276194 h 987577"/>
                <a:gd name="connsiteX48" fmla="*/ 1474760 w 2254796"/>
                <a:gd name="connsiteY48" fmla="*/ 198416 h 987577"/>
                <a:gd name="connsiteX49" fmla="*/ 1492932 w 2254796"/>
                <a:gd name="connsiteY49" fmla="*/ 125142 h 987577"/>
                <a:gd name="connsiteX50" fmla="*/ 1505742 w 2254796"/>
                <a:gd name="connsiteY50" fmla="*/ 59808 h 987577"/>
                <a:gd name="connsiteX51" fmla="*/ 1512161 w 2254796"/>
                <a:gd name="connsiteY51" fmla="*/ 22985 h 987577"/>
                <a:gd name="connsiteX52" fmla="*/ 1518545 w 2254796"/>
                <a:gd name="connsiteY52" fmla="*/ 0 h 987577"/>
                <a:gd name="connsiteX53" fmla="*/ 1653345 w 2254796"/>
                <a:gd name="connsiteY53" fmla="*/ 428253 h 987577"/>
                <a:gd name="connsiteX54" fmla="*/ 1511009 w 2254796"/>
                <a:gd name="connsiteY54" fmla="*/ 607846 h 987577"/>
                <a:gd name="connsiteX55" fmla="*/ 1653345 w 2254796"/>
                <a:gd name="connsiteY55" fmla="*/ 787439 h 987577"/>
                <a:gd name="connsiteX56" fmla="*/ 1795681 w 2254796"/>
                <a:gd name="connsiteY56" fmla="*/ 607846 h 987577"/>
                <a:gd name="connsiteX57" fmla="*/ 1653345 w 2254796"/>
                <a:gd name="connsiteY57" fmla="*/ 428253 h 987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2254796" h="987577">
                  <a:moveTo>
                    <a:pt x="1518545" y="0"/>
                  </a:moveTo>
                  <a:lnTo>
                    <a:pt x="1560018" y="18607"/>
                  </a:lnTo>
                  <a:cubicBezTo>
                    <a:pt x="1622576" y="46677"/>
                    <a:pt x="1635471" y="52219"/>
                    <a:pt x="1686153" y="72850"/>
                  </a:cubicBezTo>
                  <a:cubicBezTo>
                    <a:pt x="1811741" y="123970"/>
                    <a:pt x="1849279" y="140471"/>
                    <a:pt x="1902934" y="168145"/>
                  </a:cubicBezTo>
                  <a:cubicBezTo>
                    <a:pt x="2032412" y="234928"/>
                    <a:pt x="2073265" y="273513"/>
                    <a:pt x="2165544" y="416196"/>
                  </a:cubicBezTo>
                  <a:cubicBezTo>
                    <a:pt x="2182775" y="442835"/>
                    <a:pt x="2215046" y="510993"/>
                    <a:pt x="2215046" y="520743"/>
                  </a:cubicBezTo>
                  <a:cubicBezTo>
                    <a:pt x="2215046" y="526895"/>
                    <a:pt x="2217398" y="534591"/>
                    <a:pt x="2220273" y="537841"/>
                  </a:cubicBezTo>
                  <a:cubicBezTo>
                    <a:pt x="2223147" y="541092"/>
                    <a:pt x="2231886" y="565832"/>
                    <a:pt x="2239691" y="592816"/>
                  </a:cubicBezTo>
                  <a:cubicBezTo>
                    <a:pt x="2251093" y="632228"/>
                    <a:pt x="2254042" y="658588"/>
                    <a:pt x="2254687" y="726792"/>
                  </a:cubicBezTo>
                  <a:cubicBezTo>
                    <a:pt x="2255623" y="825599"/>
                    <a:pt x="2251548" y="836336"/>
                    <a:pt x="2204045" y="860275"/>
                  </a:cubicBezTo>
                  <a:cubicBezTo>
                    <a:pt x="2171550" y="876649"/>
                    <a:pt x="2079684" y="901533"/>
                    <a:pt x="2051726" y="901533"/>
                  </a:cubicBezTo>
                  <a:cubicBezTo>
                    <a:pt x="2041915" y="901533"/>
                    <a:pt x="2022148" y="904144"/>
                    <a:pt x="2007800" y="907335"/>
                  </a:cubicBezTo>
                  <a:cubicBezTo>
                    <a:pt x="1971895" y="915322"/>
                    <a:pt x="1832396" y="936652"/>
                    <a:pt x="1760820" y="945094"/>
                  </a:cubicBezTo>
                  <a:cubicBezTo>
                    <a:pt x="1728308" y="948927"/>
                    <a:pt x="1684908" y="954552"/>
                    <a:pt x="1664375" y="957563"/>
                  </a:cubicBezTo>
                  <a:cubicBezTo>
                    <a:pt x="1624709" y="963388"/>
                    <a:pt x="1535380" y="971850"/>
                    <a:pt x="1403040" y="982328"/>
                  </a:cubicBezTo>
                  <a:cubicBezTo>
                    <a:pt x="1308690" y="989795"/>
                    <a:pt x="939077" y="989148"/>
                    <a:pt x="830591" y="981333"/>
                  </a:cubicBezTo>
                  <a:cubicBezTo>
                    <a:pt x="689012" y="971128"/>
                    <a:pt x="523235" y="951067"/>
                    <a:pt x="342142" y="922266"/>
                  </a:cubicBezTo>
                  <a:cubicBezTo>
                    <a:pt x="285674" y="913283"/>
                    <a:pt x="224074" y="903850"/>
                    <a:pt x="205252" y="901304"/>
                  </a:cubicBezTo>
                  <a:cubicBezTo>
                    <a:pt x="105790" y="887852"/>
                    <a:pt x="40370" y="863172"/>
                    <a:pt x="14596" y="829380"/>
                  </a:cubicBezTo>
                  <a:cubicBezTo>
                    <a:pt x="-1305" y="808533"/>
                    <a:pt x="-1462" y="807258"/>
                    <a:pt x="1450" y="722683"/>
                  </a:cubicBezTo>
                  <a:cubicBezTo>
                    <a:pt x="3976" y="649337"/>
                    <a:pt x="7230" y="627863"/>
                    <a:pt x="24191" y="572646"/>
                  </a:cubicBezTo>
                  <a:cubicBezTo>
                    <a:pt x="43572" y="509545"/>
                    <a:pt x="83200" y="421345"/>
                    <a:pt x="94017" y="417234"/>
                  </a:cubicBezTo>
                  <a:cubicBezTo>
                    <a:pt x="97018" y="416092"/>
                    <a:pt x="99473" y="412383"/>
                    <a:pt x="99473" y="408988"/>
                  </a:cubicBezTo>
                  <a:cubicBezTo>
                    <a:pt x="99473" y="405596"/>
                    <a:pt x="112433" y="382785"/>
                    <a:pt x="128273" y="358299"/>
                  </a:cubicBezTo>
                  <a:cubicBezTo>
                    <a:pt x="193454" y="257537"/>
                    <a:pt x="288173" y="189978"/>
                    <a:pt x="469699" y="114766"/>
                  </a:cubicBezTo>
                  <a:cubicBezTo>
                    <a:pt x="500499" y="102005"/>
                    <a:pt x="573840" y="71170"/>
                    <a:pt x="632680" y="46246"/>
                  </a:cubicBezTo>
                  <a:cubicBezTo>
                    <a:pt x="746172" y="-1832"/>
                    <a:pt x="746498" y="-1862"/>
                    <a:pt x="746665" y="35589"/>
                  </a:cubicBezTo>
                  <a:cubicBezTo>
                    <a:pt x="746705" y="44720"/>
                    <a:pt x="750980" y="67591"/>
                    <a:pt x="756165" y="86415"/>
                  </a:cubicBezTo>
                  <a:cubicBezTo>
                    <a:pt x="765503" y="120316"/>
                    <a:pt x="767681" y="129455"/>
                    <a:pt x="786544" y="213971"/>
                  </a:cubicBezTo>
                  <a:cubicBezTo>
                    <a:pt x="791891" y="237927"/>
                    <a:pt x="798762" y="264526"/>
                    <a:pt x="801816" y="273083"/>
                  </a:cubicBezTo>
                  <a:cubicBezTo>
                    <a:pt x="804870" y="281637"/>
                    <a:pt x="810854" y="301237"/>
                    <a:pt x="815112" y="316639"/>
                  </a:cubicBezTo>
                  <a:cubicBezTo>
                    <a:pt x="823935" y="348541"/>
                    <a:pt x="844929" y="407813"/>
                    <a:pt x="853098" y="423889"/>
                  </a:cubicBezTo>
                  <a:cubicBezTo>
                    <a:pt x="856119" y="429833"/>
                    <a:pt x="858591" y="438049"/>
                    <a:pt x="858591" y="442148"/>
                  </a:cubicBezTo>
                  <a:cubicBezTo>
                    <a:pt x="858591" y="446247"/>
                    <a:pt x="864559" y="462385"/>
                    <a:pt x="871854" y="478011"/>
                  </a:cubicBezTo>
                  <a:cubicBezTo>
                    <a:pt x="913715" y="567669"/>
                    <a:pt x="947530" y="636537"/>
                    <a:pt x="952669" y="642600"/>
                  </a:cubicBezTo>
                  <a:cubicBezTo>
                    <a:pt x="955902" y="646413"/>
                    <a:pt x="970101" y="669131"/>
                    <a:pt x="984229" y="693087"/>
                  </a:cubicBezTo>
                  <a:cubicBezTo>
                    <a:pt x="998353" y="717043"/>
                    <a:pt x="1011748" y="738042"/>
                    <a:pt x="1013996" y="739754"/>
                  </a:cubicBezTo>
                  <a:cubicBezTo>
                    <a:pt x="1016241" y="741464"/>
                    <a:pt x="1027476" y="756865"/>
                    <a:pt x="1038960" y="773977"/>
                  </a:cubicBezTo>
                  <a:cubicBezTo>
                    <a:pt x="1050446" y="791088"/>
                    <a:pt x="1070823" y="818389"/>
                    <a:pt x="1084240" y="834644"/>
                  </a:cubicBezTo>
                  <a:cubicBezTo>
                    <a:pt x="1105304" y="860158"/>
                    <a:pt x="1111780" y="864200"/>
                    <a:pt x="1131609" y="864200"/>
                  </a:cubicBezTo>
                  <a:cubicBezTo>
                    <a:pt x="1150060" y="864200"/>
                    <a:pt x="1156571" y="860835"/>
                    <a:pt x="1164712" y="847088"/>
                  </a:cubicBezTo>
                  <a:cubicBezTo>
                    <a:pt x="1170287" y="837678"/>
                    <a:pt x="1182171" y="821577"/>
                    <a:pt x="1191127" y="811310"/>
                  </a:cubicBezTo>
                  <a:cubicBezTo>
                    <a:pt x="1200079" y="801044"/>
                    <a:pt x="1216364" y="778643"/>
                    <a:pt x="1227313" y="761532"/>
                  </a:cubicBezTo>
                  <a:cubicBezTo>
                    <a:pt x="1238264" y="744421"/>
                    <a:pt x="1250487" y="727013"/>
                    <a:pt x="1254479" y="722850"/>
                  </a:cubicBezTo>
                  <a:cubicBezTo>
                    <a:pt x="1258471" y="718685"/>
                    <a:pt x="1271889" y="697684"/>
                    <a:pt x="1284299" y="676182"/>
                  </a:cubicBezTo>
                  <a:cubicBezTo>
                    <a:pt x="1315592" y="621957"/>
                    <a:pt x="1316794" y="619729"/>
                    <a:pt x="1350018" y="554281"/>
                  </a:cubicBezTo>
                  <a:cubicBezTo>
                    <a:pt x="1371879" y="511220"/>
                    <a:pt x="1423202" y="383999"/>
                    <a:pt x="1430826" y="353973"/>
                  </a:cubicBezTo>
                  <a:cubicBezTo>
                    <a:pt x="1433867" y="341993"/>
                    <a:pt x="1443783" y="306994"/>
                    <a:pt x="1452860" y="276194"/>
                  </a:cubicBezTo>
                  <a:cubicBezTo>
                    <a:pt x="1461937" y="245394"/>
                    <a:pt x="1471793" y="210392"/>
                    <a:pt x="1474760" y="198416"/>
                  </a:cubicBezTo>
                  <a:cubicBezTo>
                    <a:pt x="1477727" y="186436"/>
                    <a:pt x="1485905" y="153463"/>
                    <a:pt x="1492932" y="125142"/>
                  </a:cubicBezTo>
                  <a:cubicBezTo>
                    <a:pt x="1499958" y="96818"/>
                    <a:pt x="1505722" y="67417"/>
                    <a:pt x="1505742" y="59808"/>
                  </a:cubicBezTo>
                  <a:cubicBezTo>
                    <a:pt x="1505767" y="52197"/>
                    <a:pt x="1508649" y="35626"/>
                    <a:pt x="1512161" y="22985"/>
                  </a:cubicBezTo>
                  <a:lnTo>
                    <a:pt x="1518545" y="0"/>
                  </a:lnTo>
                  <a:close/>
                  <a:moveTo>
                    <a:pt x="1653345" y="428253"/>
                  </a:moveTo>
                  <a:cubicBezTo>
                    <a:pt x="1574735" y="428253"/>
                    <a:pt x="1511009" y="508660"/>
                    <a:pt x="1511009" y="607846"/>
                  </a:cubicBezTo>
                  <a:cubicBezTo>
                    <a:pt x="1511009" y="707032"/>
                    <a:pt x="1574735" y="787439"/>
                    <a:pt x="1653345" y="787439"/>
                  </a:cubicBezTo>
                  <a:cubicBezTo>
                    <a:pt x="1731955" y="787439"/>
                    <a:pt x="1795681" y="707032"/>
                    <a:pt x="1795681" y="607846"/>
                  </a:cubicBezTo>
                  <a:cubicBezTo>
                    <a:pt x="1795681" y="508660"/>
                    <a:pt x="1731955" y="428253"/>
                    <a:pt x="1653345" y="428253"/>
                  </a:cubicBez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34" name="Полилиния: фигура 633"/>
            <p:cNvSpPr/>
            <p:nvPr/>
          </p:nvSpPr>
          <p:spPr>
            <a:xfrm rot="5400000">
              <a:off x="3161109" y="4311306"/>
              <a:ext cx="254804" cy="252117"/>
            </a:xfrm>
            <a:custGeom>
              <a:avLst/>
              <a:gdLst>
                <a:gd name="connsiteX0" fmla="*/ 0 w 252000"/>
                <a:gd name="connsiteY0" fmla="*/ 126000 h 252000"/>
                <a:gd name="connsiteX1" fmla="*/ 38693 w 252000"/>
                <a:gd name="connsiteY1" fmla="*/ 89837 h 252000"/>
                <a:gd name="connsiteX2" fmla="*/ 36905 w 252000"/>
                <a:gd name="connsiteY2" fmla="*/ 36905 h 252000"/>
                <a:gd name="connsiteX3" fmla="*/ 89837 w 252000"/>
                <a:gd name="connsiteY3" fmla="*/ 38693 h 252000"/>
                <a:gd name="connsiteX4" fmla="*/ 126000 w 252000"/>
                <a:gd name="connsiteY4" fmla="*/ 0 h 252000"/>
                <a:gd name="connsiteX5" fmla="*/ 162163 w 252000"/>
                <a:gd name="connsiteY5" fmla="*/ 38693 h 252000"/>
                <a:gd name="connsiteX6" fmla="*/ 215095 w 252000"/>
                <a:gd name="connsiteY6" fmla="*/ 36905 h 252000"/>
                <a:gd name="connsiteX7" fmla="*/ 213307 w 252000"/>
                <a:gd name="connsiteY7" fmla="*/ 89837 h 252000"/>
                <a:gd name="connsiteX8" fmla="*/ 252000 w 252000"/>
                <a:gd name="connsiteY8" fmla="*/ 126000 h 252000"/>
                <a:gd name="connsiteX9" fmla="*/ 213307 w 252000"/>
                <a:gd name="connsiteY9" fmla="*/ 162163 h 252000"/>
                <a:gd name="connsiteX10" fmla="*/ 215095 w 252000"/>
                <a:gd name="connsiteY10" fmla="*/ 215095 h 252000"/>
                <a:gd name="connsiteX11" fmla="*/ 162163 w 252000"/>
                <a:gd name="connsiteY11" fmla="*/ 213307 h 252000"/>
                <a:gd name="connsiteX12" fmla="*/ 126000 w 252000"/>
                <a:gd name="connsiteY12" fmla="*/ 252000 h 252000"/>
                <a:gd name="connsiteX13" fmla="*/ 89837 w 252000"/>
                <a:gd name="connsiteY13" fmla="*/ 213307 h 252000"/>
                <a:gd name="connsiteX14" fmla="*/ 36905 w 252000"/>
                <a:gd name="connsiteY14" fmla="*/ 215095 h 252000"/>
                <a:gd name="connsiteX15" fmla="*/ 38693 w 252000"/>
                <a:gd name="connsiteY15" fmla="*/ 162163 h 252000"/>
                <a:gd name="connsiteX16" fmla="*/ 0 w 252000"/>
                <a:gd name="connsiteY16" fmla="*/ 126000 h 252000"/>
                <a:gd name="connsiteX17" fmla="*/ 72000 w 252000"/>
                <a:gd name="connsiteY17" fmla="*/ 162000 h 252000"/>
                <a:gd name="connsiteX18" fmla="*/ 126000 w 252000"/>
                <a:gd name="connsiteY18" fmla="*/ 162000 h 252000"/>
                <a:gd name="connsiteX19" fmla="*/ 180000 w 252000"/>
                <a:gd name="connsiteY19" fmla="*/ 126000 h 252000"/>
                <a:gd name="connsiteX20" fmla="*/ 126000 w 252000"/>
                <a:gd name="connsiteY20" fmla="*/ 90000 h 252000"/>
                <a:gd name="connsiteX21" fmla="*/ 72000 w 252000"/>
                <a:gd name="connsiteY21" fmla="*/ 90000 h 252000"/>
                <a:gd name="connsiteX22" fmla="*/ 72000 w 252000"/>
                <a:gd name="connsiteY22" fmla="*/ 162000 h 25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252000" h="252000">
                  <a:moveTo>
                    <a:pt x="0" y="126000"/>
                  </a:moveTo>
                  <a:lnTo>
                    <a:pt x="38693" y="89837"/>
                  </a:lnTo>
                  <a:lnTo>
                    <a:pt x="36905" y="36905"/>
                  </a:lnTo>
                  <a:lnTo>
                    <a:pt x="89837" y="38693"/>
                  </a:lnTo>
                  <a:lnTo>
                    <a:pt x="126000" y="0"/>
                  </a:lnTo>
                  <a:lnTo>
                    <a:pt x="162163" y="38693"/>
                  </a:lnTo>
                  <a:lnTo>
                    <a:pt x="215095" y="36905"/>
                  </a:lnTo>
                  <a:lnTo>
                    <a:pt x="213307" y="89837"/>
                  </a:lnTo>
                  <a:lnTo>
                    <a:pt x="252000" y="126000"/>
                  </a:lnTo>
                  <a:lnTo>
                    <a:pt x="213307" y="162163"/>
                  </a:lnTo>
                  <a:lnTo>
                    <a:pt x="215095" y="215095"/>
                  </a:lnTo>
                  <a:lnTo>
                    <a:pt x="162163" y="213307"/>
                  </a:lnTo>
                  <a:lnTo>
                    <a:pt x="126000" y="252000"/>
                  </a:lnTo>
                  <a:lnTo>
                    <a:pt x="89837" y="213307"/>
                  </a:lnTo>
                  <a:lnTo>
                    <a:pt x="36905" y="215095"/>
                  </a:lnTo>
                  <a:lnTo>
                    <a:pt x="38693" y="162163"/>
                  </a:lnTo>
                  <a:lnTo>
                    <a:pt x="0" y="126000"/>
                  </a:lnTo>
                  <a:close/>
                  <a:moveTo>
                    <a:pt x="72000" y="162000"/>
                  </a:moveTo>
                  <a:lnTo>
                    <a:pt x="126000" y="162000"/>
                  </a:lnTo>
                  <a:cubicBezTo>
                    <a:pt x="155823" y="162000"/>
                    <a:pt x="180000" y="145882"/>
                    <a:pt x="180000" y="126000"/>
                  </a:cubicBezTo>
                  <a:cubicBezTo>
                    <a:pt x="180000" y="106118"/>
                    <a:pt x="155823" y="90000"/>
                    <a:pt x="126000" y="90000"/>
                  </a:cubicBezTo>
                  <a:lnTo>
                    <a:pt x="72000" y="90000"/>
                  </a:lnTo>
                  <a:lnTo>
                    <a:pt x="72000" y="162000"/>
                  </a:lnTo>
                  <a:close/>
                </a:path>
              </a:pathLst>
            </a:custGeom>
            <a:solidFill>
              <a:srgbClr val="0C18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29717" name="TextBox 634"/>
          <p:cNvSpPr txBox="1">
            <a:spLocks noChangeArrowheads="1"/>
          </p:cNvSpPr>
          <p:nvPr/>
        </p:nvSpPr>
        <p:spPr bwMode="auto">
          <a:xfrm>
            <a:off x="498036" y="5502275"/>
            <a:ext cx="2624138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400" b="1" dirty="0">
                <a:solidFill>
                  <a:srgbClr val="0C183B"/>
                </a:solidFill>
                <a:latin typeface="Calibri" pitchFamily="34" charset="0"/>
              </a:rPr>
              <a:t>СКЛАДЕНО ЗАБОРОННИХ ПРИПИСІВ</a:t>
            </a:r>
            <a:endParaRPr lang="ru-RU" sz="1400" b="1" dirty="0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29718" name="TextBox 635"/>
          <p:cNvSpPr txBox="1">
            <a:spLocks noChangeArrowheads="1"/>
          </p:cNvSpPr>
          <p:nvPr/>
        </p:nvSpPr>
        <p:spPr bwMode="auto">
          <a:xfrm>
            <a:off x="5078413" y="4887912"/>
            <a:ext cx="2857500" cy="61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ru-RU" sz="1400" b="1" dirty="0">
                <a:solidFill>
                  <a:srgbClr val="0C183B"/>
                </a:solidFill>
                <a:latin typeface="Calibri" pitchFamily="34" charset="0"/>
              </a:rPr>
              <a:t>ПРОВЕДЕНО ПРОФІЛАКТИЧНИХ  БЕСІД НА ТЕМУ ДОМАШНЬОГО  НАСИЛЬСТВА</a:t>
            </a:r>
          </a:p>
        </p:txBody>
      </p:sp>
      <p:pic>
        <p:nvPicPr>
          <p:cNvPr id="637" name="Рисунок 636"/>
          <p:cNvPicPr>
            <a:picLocks noChangeAspect="1"/>
          </p:cNvPicPr>
          <p:nvPr/>
        </p:nvPicPr>
        <p:blipFill rotWithShape="1">
          <a:blip r:embed="rId3" cstate="print"/>
          <a:srcRect l="10542" r="12188"/>
          <a:stretch/>
        </p:blipFill>
        <p:spPr>
          <a:xfrm>
            <a:off x="4199418" y="2781391"/>
            <a:ext cx="3635395" cy="914202"/>
          </a:xfrm>
          <a:prstGeom prst="leftArrow">
            <a:avLst>
              <a:gd name="adj1" fmla="val 100000"/>
              <a:gd name="adj2" fmla="val 56309"/>
            </a:avLst>
          </a:prstGeom>
        </p:spPr>
      </p:pic>
      <p:cxnSp>
        <p:nvCxnSpPr>
          <p:cNvPr id="638" name="Прямая соединительная линия 637"/>
          <p:cNvCxnSpPr/>
          <p:nvPr/>
        </p:nvCxnSpPr>
        <p:spPr>
          <a:xfrm>
            <a:off x="406400" y="4086225"/>
            <a:ext cx="7588250" cy="0"/>
          </a:xfrm>
          <a:prstGeom prst="line">
            <a:avLst/>
          </a:prstGeom>
          <a:ln w="19050">
            <a:solidFill>
              <a:srgbClr val="0C183B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21" name="TextBox 638"/>
          <p:cNvSpPr txBox="1">
            <a:spLocks noChangeArrowheads="1"/>
          </p:cNvSpPr>
          <p:nvPr/>
        </p:nvSpPr>
        <p:spPr bwMode="auto">
          <a:xfrm>
            <a:off x="5516563" y="2925763"/>
            <a:ext cx="2700337" cy="6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400" b="1">
                <a:solidFill>
                  <a:srgbClr val="0C183B"/>
                </a:solidFill>
                <a:latin typeface="Calibri" pitchFamily="34" charset="0"/>
              </a:rPr>
              <a:t>ФАКТІВ ДОМАШНЬОГО НАСИЛЬСТВА </a:t>
            </a:r>
          </a:p>
          <a:p>
            <a:pPr>
              <a:lnSpc>
                <a:spcPct val="80000"/>
              </a:lnSpc>
            </a:pPr>
            <a:r>
              <a:rPr lang="uk-UA" sz="1400" b="1">
                <a:solidFill>
                  <a:srgbClr val="0C183B"/>
                </a:solidFill>
                <a:latin typeface="Calibri" pitchFamily="34" charset="0"/>
              </a:rPr>
              <a:t>(СТ. 173-2 КУпАП)</a:t>
            </a:r>
          </a:p>
        </p:txBody>
      </p:sp>
      <p:sp>
        <p:nvSpPr>
          <p:cNvPr id="29722" name="TextBox 639"/>
          <p:cNvSpPr txBox="1">
            <a:spLocks noChangeArrowheads="1"/>
          </p:cNvSpPr>
          <p:nvPr/>
        </p:nvSpPr>
        <p:spPr bwMode="auto">
          <a:xfrm>
            <a:off x="4065588" y="1789113"/>
            <a:ext cx="16462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100 %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9723" name="TextBox 640"/>
          <p:cNvSpPr txBox="1">
            <a:spLocks noChangeArrowheads="1"/>
          </p:cNvSpPr>
          <p:nvPr/>
        </p:nvSpPr>
        <p:spPr bwMode="auto">
          <a:xfrm>
            <a:off x="4308475" y="2924175"/>
            <a:ext cx="13065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429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29725" name="TextBox 642"/>
          <p:cNvSpPr txBox="1">
            <a:spLocks noChangeArrowheads="1"/>
          </p:cNvSpPr>
          <p:nvPr/>
        </p:nvSpPr>
        <p:spPr bwMode="auto">
          <a:xfrm>
            <a:off x="1073150" y="4905374"/>
            <a:ext cx="16462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000" b="1" dirty="0">
                <a:solidFill>
                  <a:srgbClr val="0C183B"/>
                </a:solidFill>
                <a:latin typeface="Arial Black" pitchFamily="34" charset="0"/>
              </a:rPr>
              <a:t>57</a:t>
            </a:r>
            <a:endParaRPr lang="ru-RU" sz="40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pic>
        <p:nvPicPr>
          <p:cNvPr id="29726" name="Рисунок 64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62263" y="1716088"/>
            <a:ext cx="1420812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27" name="Рисунок 644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97250" y="2813050"/>
            <a:ext cx="590550" cy="80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6" name="TextBox 645"/>
          <p:cNvSpPr txBox="1"/>
          <p:nvPr/>
        </p:nvSpPr>
        <p:spPr>
          <a:xfrm>
            <a:off x="8039100" y="1798638"/>
            <a:ext cx="3376613" cy="35591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 Систематичне відвідування поліцейськими сімей де вчинялось домашнє насильство; </a:t>
            </a:r>
          </a:p>
          <a:p>
            <a:pPr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n-lt"/>
                <a:cs typeface="+mn-cs"/>
              </a:rPr>
              <a:t> Профілактичні бесіди як з кривдником, так і з постраждалою стороною;</a:t>
            </a:r>
          </a:p>
          <a:p>
            <a:pPr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n-lt"/>
                <a:cs typeface="+mn-cs"/>
              </a:rPr>
              <a:t> Постановка домашніх кривдників на облік;</a:t>
            </a:r>
          </a:p>
          <a:p>
            <a:pPr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n-lt"/>
                <a:cs typeface="+mn-cs"/>
              </a:rPr>
              <a:t> Направлення потерпілих на тимчасове перебування до шелтеру; </a:t>
            </a:r>
          </a:p>
          <a:p>
            <a:pPr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 Складання тимчасових заборонних приписів та протоколів про вчинення адміністративних правопорушень, передбачених ст. 173-2 КУпАП.</a:t>
            </a:r>
          </a:p>
        </p:txBody>
      </p:sp>
      <p:sp>
        <p:nvSpPr>
          <p:cNvPr id="29729" name="TextBox 646"/>
          <p:cNvSpPr txBox="1">
            <a:spLocks noChangeArrowheads="1"/>
          </p:cNvSpPr>
          <p:nvPr/>
        </p:nvSpPr>
        <p:spPr bwMode="auto">
          <a:xfrm>
            <a:off x="8039100" y="1255713"/>
            <a:ext cx="34766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chemeClr val="bg1"/>
                </a:solidFill>
              </a:rPr>
              <a:t>Що треба зробити?</a:t>
            </a:r>
          </a:p>
        </p:txBody>
      </p:sp>
    </p:spTree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30729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30730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 dirty="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07</a:t>
            </a:r>
            <a:endParaRPr lang="ru-RU" sz="16600" dirty="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578100"/>
            <a:ext cx="68263" cy="2011363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30732" name="TextBox 475"/>
          <p:cNvSpPr txBox="1">
            <a:spLocks noChangeArrowheads="1"/>
          </p:cNvSpPr>
          <p:nvPr/>
        </p:nvSpPr>
        <p:spPr bwMode="auto">
          <a:xfrm>
            <a:off x="6054725" y="2784475"/>
            <a:ext cx="4629150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Зброя, вибухівка</a:t>
            </a:r>
          </a:p>
        </p:txBody>
      </p:sp>
    </p:spTree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63500" y="244475"/>
            <a:ext cx="11503025" cy="63881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366000" y="206375"/>
            <a:ext cx="4203700" cy="3249613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31753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31754" name="Прямоугольник 551"/>
          <p:cNvSpPr>
            <a:spLocks noChangeArrowheads="1"/>
          </p:cNvSpPr>
          <p:nvPr/>
        </p:nvSpPr>
        <p:spPr bwMode="auto">
          <a:xfrm>
            <a:off x="7370763" y="3429000"/>
            <a:ext cx="4203700" cy="3165475"/>
          </a:xfrm>
          <a:prstGeom prst="rect">
            <a:avLst/>
          </a:prstGeom>
          <a:solidFill>
            <a:srgbClr val="FFDD00"/>
          </a:solidFill>
          <a:ln w="4933">
            <a:noFill/>
            <a:miter lim="800000"/>
            <a:headEnd/>
            <a:tailEnd/>
          </a:ln>
        </p:spPr>
        <p:txBody>
          <a:bodyPr anchor="ctr"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31755" name="TextBox 117"/>
          <p:cNvSpPr txBox="1">
            <a:spLocks noChangeArrowheads="1"/>
          </p:cNvSpPr>
          <p:nvPr/>
        </p:nvSpPr>
        <p:spPr bwMode="auto">
          <a:xfrm>
            <a:off x="1641475" y="742950"/>
            <a:ext cx="3338298" cy="350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 dirty="0">
                <a:solidFill>
                  <a:srgbClr val="0C0E3B"/>
                </a:solidFill>
                <a:latin typeface="Calibri" pitchFamily="34" charset="0"/>
              </a:rPr>
              <a:t>Зброя, вибухівка</a:t>
            </a:r>
          </a:p>
        </p:txBody>
      </p:sp>
      <p:grpSp>
        <p:nvGrpSpPr>
          <p:cNvPr id="31756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grpSp>
        <p:nvGrpSpPr>
          <p:cNvPr id="639" name="Группа 638"/>
          <p:cNvGrpSpPr>
            <a:grpSpLocks noChangeAspect="1"/>
          </p:cNvGrpSpPr>
          <p:nvPr/>
        </p:nvGrpSpPr>
        <p:grpSpPr>
          <a:xfrm>
            <a:off x="5568124" y="2078008"/>
            <a:ext cx="998410" cy="555114"/>
            <a:chOff x="-6113088" y="1462891"/>
            <a:chExt cx="5711367" cy="3175505"/>
          </a:xfrm>
          <a:solidFill>
            <a:srgbClr val="0C183B"/>
          </a:solidFill>
        </p:grpSpPr>
        <p:sp>
          <p:nvSpPr>
            <p:cNvPr id="640" name="Полилиния: фигура 639"/>
            <p:cNvSpPr/>
            <p:nvPr/>
          </p:nvSpPr>
          <p:spPr>
            <a:xfrm>
              <a:off x="-1353531" y="1945220"/>
              <a:ext cx="726609" cy="2394857"/>
            </a:xfrm>
            <a:custGeom>
              <a:avLst/>
              <a:gdLst>
                <a:gd name="connsiteX0" fmla="*/ 117672 w 726609"/>
                <a:gd name="connsiteY0" fmla="*/ 0 h 2394857"/>
                <a:gd name="connsiteX1" fmla="*/ 233786 w 726609"/>
                <a:gd name="connsiteY1" fmla="*/ 14514 h 2394857"/>
                <a:gd name="connsiteX2" fmla="*/ 277329 w 726609"/>
                <a:gd name="connsiteY2" fmla="*/ 43543 h 2394857"/>
                <a:gd name="connsiteX3" fmla="*/ 335386 w 726609"/>
                <a:gd name="connsiteY3" fmla="*/ 72571 h 2394857"/>
                <a:gd name="connsiteX4" fmla="*/ 393443 w 726609"/>
                <a:gd name="connsiteY4" fmla="*/ 188686 h 2394857"/>
                <a:gd name="connsiteX5" fmla="*/ 451500 w 726609"/>
                <a:gd name="connsiteY5" fmla="*/ 275771 h 2394857"/>
                <a:gd name="connsiteX6" fmla="*/ 466015 w 726609"/>
                <a:gd name="connsiteY6" fmla="*/ 319314 h 2394857"/>
                <a:gd name="connsiteX7" fmla="*/ 466015 w 726609"/>
                <a:gd name="connsiteY7" fmla="*/ 870857 h 2394857"/>
                <a:gd name="connsiteX8" fmla="*/ 509557 w 726609"/>
                <a:gd name="connsiteY8" fmla="*/ 885371 h 2394857"/>
                <a:gd name="connsiteX9" fmla="*/ 553100 w 726609"/>
                <a:gd name="connsiteY9" fmla="*/ 972457 h 2394857"/>
                <a:gd name="connsiteX10" fmla="*/ 640186 w 726609"/>
                <a:gd name="connsiteY10" fmla="*/ 1030514 h 2394857"/>
                <a:gd name="connsiteX11" fmla="*/ 654700 w 726609"/>
                <a:gd name="connsiteY11" fmla="*/ 1074057 h 2394857"/>
                <a:gd name="connsiteX12" fmla="*/ 669215 w 726609"/>
                <a:gd name="connsiteY12" fmla="*/ 1407886 h 2394857"/>
                <a:gd name="connsiteX13" fmla="*/ 582129 w 726609"/>
                <a:gd name="connsiteY13" fmla="*/ 1494971 h 2394857"/>
                <a:gd name="connsiteX14" fmla="*/ 524072 w 726609"/>
                <a:gd name="connsiteY14" fmla="*/ 1596571 h 2394857"/>
                <a:gd name="connsiteX15" fmla="*/ 480529 w 726609"/>
                <a:gd name="connsiteY15" fmla="*/ 1625600 h 2394857"/>
                <a:gd name="connsiteX16" fmla="*/ 451500 w 726609"/>
                <a:gd name="connsiteY16" fmla="*/ 1683657 h 2394857"/>
                <a:gd name="connsiteX17" fmla="*/ 349900 w 726609"/>
                <a:gd name="connsiteY17" fmla="*/ 1756229 h 2394857"/>
                <a:gd name="connsiteX18" fmla="*/ 262815 w 726609"/>
                <a:gd name="connsiteY18" fmla="*/ 1814286 h 2394857"/>
                <a:gd name="connsiteX19" fmla="*/ 175729 w 726609"/>
                <a:gd name="connsiteY19" fmla="*/ 1901371 h 2394857"/>
                <a:gd name="connsiteX20" fmla="*/ 132186 w 726609"/>
                <a:gd name="connsiteY20" fmla="*/ 1944914 h 2394857"/>
                <a:gd name="connsiteX21" fmla="*/ 74129 w 726609"/>
                <a:gd name="connsiteY21" fmla="*/ 2017486 h 2394857"/>
                <a:gd name="connsiteX22" fmla="*/ 59615 w 726609"/>
                <a:gd name="connsiteY22" fmla="*/ 2075543 h 2394857"/>
                <a:gd name="connsiteX23" fmla="*/ 45100 w 726609"/>
                <a:gd name="connsiteY23" fmla="*/ 2119086 h 2394857"/>
                <a:gd name="connsiteX24" fmla="*/ 16072 w 726609"/>
                <a:gd name="connsiteY24" fmla="*/ 2235200 h 2394857"/>
                <a:gd name="connsiteX25" fmla="*/ 1557 w 726609"/>
                <a:gd name="connsiteY25" fmla="*/ 2278743 h 2394857"/>
                <a:gd name="connsiteX26" fmla="*/ 1557 w 726609"/>
                <a:gd name="connsiteY26" fmla="*/ 2394857 h 2394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26609" h="2394857">
                  <a:moveTo>
                    <a:pt x="117672" y="0"/>
                  </a:moveTo>
                  <a:cubicBezTo>
                    <a:pt x="156377" y="4838"/>
                    <a:pt x="196155" y="4251"/>
                    <a:pt x="233786" y="14514"/>
                  </a:cubicBezTo>
                  <a:cubicBezTo>
                    <a:pt x="250615" y="19104"/>
                    <a:pt x="262183" y="34888"/>
                    <a:pt x="277329" y="43543"/>
                  </a:cubicBezTo>
                  <a:cubicBezTo>
                    <a:pt x="296115" y="54278"/>
                    <a:pt x="316034" y="62895"/>
                    <a:pt x="335386" y="72571"/>
                  </a:cubicBezTo>
                  <a:cubicBezTo>
                    <a:pt x="432368" y="169553"/>
                    <a:pt x="331643" y="52726"/>
                    <a:pt x="393443" y="188686"/>
                  </a:cubicBezTo>
                  <a:cubicBezTo>
                    <a:pt x="407880" y="220447"/>
                    <a:pt x="440467" y="242674"/>
                    <a:pt x="451500" y="275771"/>
                  </a:cubicBezTo>
                  <a:lnTo>
                    <a:pt x="466015" y="319314"/>
                  </a:lnTo>
                  <a:cubicBezTo>
                    <a:pt x="454663" y="500941"/>
                    <a:pt x="434502" y="689660"/>
                    <a:pt x="466015" y="870857"/>
                  </a:cubicBezTo>
                  <a:cubicBezTo>
                    <a:pt x="468636" y="885930"/>
                    <a:pt x="495043" y="880533"/>
                    <a:pt x="509557" y="885371"/>
                  </a:cubicBezTo>
                  <a:cubicBezTo>
                    <a:pt x="519910" y="916429"/>
                    <a:pt x="526620" y="949287"/>
                    <a:pt x="553100" y="972457"/>
                  </a:cubicBezTo>
                  <a:cubicBezTo>
                    <a:pt x="579356" y="995431"/>
                    <a:pt x="640186" y="1030514"/>
                    <a:pt x="640186" y="1030514"/>
                  </a:cubicBezTo>
                  <a:cubicBezTo>
                    <a:pt x="645024" y="1045028"/>
                    <a:pt x="647858" y="1060373"/>
                    <a:pt x="654700" y="1074057"/>
                  </a:cubicBezTo>
                  <a:cubicBezTo>
                    <a:pt x="722333" y="1209322"/>
                    <a:pt x="768674" y="1038468"/>
                    <a:pt x="669215" y="1407886"/>
                  </a:cubicBezTo>
                  <a:cubicBezTo>
                    <a:pt x="658542" y="1447527"/>
                    <a:pt x="582129" y="1494971"/>
                    <a:pt x="582129" y="1494971"/>
                  </a:cubicBezTo>
                  <a:cubicBezTo>
                    <a:pt x="570746" y="1517738"/>
                    <a:pt x="544587" y="1576056"/>
                    <a:pt x="524072" y="1596571"/>
                  </a:cubicBezTo>
                  <a:cubicBezTo>
                    <a:pt x="511737" y="1608906"/>
                    <a:pt x="495043" y="1615924"/>
                    <a:pt x="480529" y="1625600"/>
                  </a:cubicBezTo>
                  <a:cubicBezTo>
                    <a:pt x="470853" y="1644952"/>
                    <a:pt x="465581" y="1667229"/>
                    <a:pt x="451500" y="1683657"/>
                  </a:cubicBezTo>
                  <a:cubicBezTo>
                    <a:pt x="425358" y="1714156"/>
                    <a:pt x="380493" y="1730735"/>
                    <a:pt x="349900" y="1756229"/>
                  </a:cubicBezTo>
                  <a:cubicBezTo>
                    <a:pt x="277419" y="1816629"/>
                    <a:pt x="339335" y="1788777"/>
                    <a:pt x="262815" y="1814286"/>
                  </a:cubicBezTo>
                  <a:lnTo>
                    <a:pt x="175729" y="1901371"/>
                  </a:lnTo>
                  <a:lnTo>
                    <a:pt x="132186" y="1944914"/>
                  </a:lnTo>
                  <a:cubicBezTo>
                    <a:pt x="84738" y="2087262"/>
                    <a:pt x="161663" y="1886184"/>
                    <a:pt x="74129" y="2017486"/>
                  </a:cubicBezTo>
                  <a:cubicBezTo>
                    <a:pt x="63064" y="2034084"/>
                    <a:pt x="65095" y="2056363"/>
                    <a:pt x="59615" y="2075543"/>
                  </a:cubicBezTo>
                  <a:cubicBezTo>
                    <a:pt x="55412" y="2090254"/>
                    <a:pt x="49126" y="2104326"/>
                    <a:pt x="45100" y="2119086"/>
                  </a:cubicBezTo>
                  <a:cubicBezTo>
                    <a:pt x="34603" y="2157576"/>
                    <a:pt x="28689" y="2197352"/>
                    <a:pt x="16072" y="2235200"/>
                  </a:cubicBezTo>
                  <a:cubicBezTo>
                    <a:pt x="11234" y="2249714"/>
                    <a:pt x="2942" y="2263506"/>
                    <a:pt x="1557" y="2278743"/>
                  </a:cubicBezTo>
                  <a:cubicBezTo>
                    <a:pt x="-1947" y="2317289"/>
                    <a:pt x="1557" y="2356152"/>
                    <a:pt x="1557" y="2394857"/>
                  </a:cubicBezTo>
                </a:path>
              </a:pathLst>
            </a:custGeom>
            <a:noFill/>
            <a:ln w="6350">
              <a:solidFill>
                <a:srgbClr val="0C18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1" name="Прямоугольник 1173"/>
            <p:cNvSpPr/>
            <p:nvPr/>
          </p:nvSpPr>
          <p:spPr>
            <a:xfrm rot="20887298">
              <a:off x="-6042114" y="2264993"/>
              <a:ext cx="4850449" cy="756091"/>
            </a:xfrm>
            <a:custGeom>
              <a:avLst/>
              <a:gdLst>
                <a:gd name="connsiteX0" fmla="*/ 0 w 4885535"/>
                <a:gd name="connsiteY0" fmla="*/ 0 h 690190"/>
                <a:gd name="connsiteX1" fmla="*/ 4885535 w 4885535"/>
                <a:gd name="connsiteY1" fmla="*/ 0 h 690190"/>
                <a:gd name="connsiteX2" fmla="*/ 4885535 w 4885535"/>
                <a:gd name="connsiteY2" fmla="*/ 690190 h 690190"/>
                <a:gd name="connsiteX3" fmla="*/ 0 w 4885535"/>
                <a:gd name="connsiteY3" fmla="*/ 690190 h 690190"/>
                <a:gd name="connsiteX4" fmla="*/ 0 w 4885535"/>
                <a:gd name="connsiteY4" fmla="*/ 0 h 690190"/>
                <a:gd name="connsiteX0" fmla="*/ 0 w 4885535"/>
                <a:gd name="connsiteY0" fmla="*/ 0 h 690190"/>
                <a:gd name="connsiteX1" fmla="*/ 4792531 w 4885535"/>
                <a:gd name="connsiteY1" fmla="*/ 34945 h 690190"/>
                <a:gd name="connsiteX2" fmla="*/ 4885535 w 4885535"/>
                <a:gd name="connsiteY2" fmla="*/ 690190 h 690190"/>
                <a:gd name="connsiteX3" fmla="*/ 0 w 4885535"/>
                <a:gd name="connsiteY3" fmla="*/ 690190 h 690190"/>
                <a:gd name="connsiteX4" fmla="*/ 0 w 4885535"/>
                <a:gd name="connsiteY4" fmla="*/ 0 h 690190"/>
                <a:gd name="connsiteX0" fmla="*/ 0 w 4800759"/>
                <a:gd name="connsiteY0" fmla="*/ 0 h 690190"/>
                <a:gd name="connsiteX1" fmla="*/ 4792531 w 4800759"/>
                <a:gd name="connsiteY1" fmla="*/ 34945 h 690190"/>
                <a:gd name="connsiteX2" fmla="*/ 4800759 w 4800759"/>
                <a:gd name="connsiteY2" fmla="*/ 648998 h 690190"/>
                <a:gd name="connsiteX3" fmla="*/ 0 w 4800759"/>
                <a:gd name="connsiteY3" fmla="*/ 690190 h 690190"/>
                <a:gd name="connsiteX4" fmla="*/ 0 w 4800759"/>
                <a:gd name="connsiteY4" fmla="*/ 0 h 690190"/>
                <a:gd name="connsiteX0" fmla="*/ 0 w 4908091"/>
                <a:gd name="connsiteY0" fmla="*/ 0 h 690190"/>
                <a:gd name="connsiteX1" fmla="*/ 4792531 w 4908091"/>
                <a:gd name="connsiteY1" fmla="*/ 34945 h 690190"/>
                <a:gd name="connsiteX2" fmla="*/ 4800759 w 4908091"/>
                <a:gd name="connsiteY2" fmla="*/ 648998 h 690190"/>
                <a:gd name="connsiteX3" fmla="*/ 0 w 4908091"/>
                <a:gd name="connsiteY3" fmla="*/ 690190 h 690190"/>
                <a:gd name="connsiteX4" fmla="*/ 0 w 4908091"/>
                <a:gd name="connsiteY4" fmla="*/ 0 h 690190"/>
                <a:gd name="connsiteX0" fmla="*/ 0 w 4909290"/>
                <a:gd name="connsiteY0" fmla="*/ 0 h 690190"/>
                <a:gd name="connsiteX1" fmla="*/ 4797237 w 4909290"/>
                <a:gd name="connsiteY1" fmla="*/ 12575 h 690190"/>
                <a:gd name="connsiteX2" fmla="*/ 4800759 w 4909290"/>
                <a:gd name="connsiteY2" fmla="*/ 648998 h 690190"/>
                <a:gd name="connsiteX3" fmla="*/ 0 w 4909290"/>
                <a:gd name="connsiteY3" fmla="*/ 690190 h 690190"/>
                <a:gd name="connsiteX4" fmla="*/ 0 w 4909290"/>
                <a:gd name="connsiteY4" fmla="*/ 0 h 690190"/>
                <a:gd name="connsiteX0" fmla="*/ 0 w 4913755"/>
                <a:gd name="connsiteY0" fmla="*/ 0 h 690190"/>
                <a:gd name="connsiteX1" fmla="*/ 4797237 w 4913755"/>
                <a:gd name="connsiteY1" fmla="*/ 12575 h 690190"/>
                <a:gd name="connsiteX2" fmla="*/ 4800759 w 4913755"/>
                <a:gd name="connsiteY2" fmla="*/ 648998 h 690190"/>
                <a:gd name="connsiteX3" fmla="*/ 0 w 4913755"/>
                <a:gd name="connsiteY3" fmla="*/ 690190 h 690190"/>
                <a:gd name="connsiteX4" fmla="*/ 0 w 4913755"/>
                <a:gd name="connsiteY4" fmla="*/ 0 h 690190"/>
                <a:gd name="connsiteX0" fmla="*/ 0 w 4885018"/>
                <a:gd name="connsiteY0" fmla="*/ 0 h 690190"/>
                <a:gd name="connsiteX1" fmla="*/ 4797237 w 4885018"/>
                <a:gd name="connsiteY1" fmla="*/ 12575 h 690190"/>
                <a:gd name="connsiteX2" fmla="*/ 4800759 w 4885018"/>
                <a:gd name="connsiteY2" fmla="*/ 648998 h 690190"/>
                <a:gd name="connsiteX3" fmla="*/ 0 w 4885018"/>
                <a:gd name="connsiteY3" fmla="*/ 690190 h 690190"/>
                <a:gd name="connsiteX4" fmla="*/ 0 w 4885018"/>
                <a:gd name="connsiteY4" fmla="*/ 0 h 690190"/>
                <a:gd name="connsiteX0" fmla="*/ 0 w 4877349"/>
                <a:gd name="connsiteY0" fmla="*/ 0 h 690190"/>
                <a:gd name="connsiteX1" fmla="*/ 4767409 w 4877349"/>
                <a:gd name="connsiteY1" fmla="*/ 6301 h 690190"/>
                <a:gd name="connsiteX2" fmla="*/ 4800759 w 4877349"/>
                <a:gd name="connsiteY2" fmla="*/ 648998 h 690190"/>
                <a:gd name="connsiteX3" fmla="*/ 0 w 4877349"/>
                <a:gd name="connsiteY3" fmla="*/ 690190 h 690190"/>
                <a:gd name="connsiteX4" fmla="*/ 0 w 4877349"/>
                <a:gd name="connsiteY4" fmla="*/ 0 h 690190"/>
                <a:gd name="connsiteX0" fmla="*/ 0 w 4893786"/>
                <a:gd name="connsiteY0" fmla="*/ 0 h 690190"/>
                <a:gd name="connsiteX1" fmla="*/ 4767409 w 4893786"/>
                <a:gd name="connsiteY1" fmla="*/ 6301 h 690190"/>
                <a:gd name="connsiteX2" fmla="*/ 4800759 w 4893786"/>
                <a:gd name="connsiteY2" fmla="*/ 648998 h 690190"/>
                <a:gd name="connsiteX3" fmla="*/ 0 w 4893786"/>
                <a:gd name="connsiteY3" fmla="*/ 690190 h 690190"/>
                <a:gd name="connsiteX4" fmla="*/ 0 w 4893786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79546"/>
                <a:gd name="connsiteY0" fmla="*/ 82383 h 748634"/>
                <a:gd name="connsiteX1" fmla="*/ 4718733 w 4879546"/>
                <a:gd name="connsiteY1" fmla="*/ 0 h 748634"/>
                <a:gd name="connsiteX2" fmla="*/ 4800759 w 4879546"/>
                <a:gd name="connsiteY2" fmla="*/ 707442 h 748634"/>
                <a:gd name="connsiteX3" fmla="*/ 0 w 4879546"/>
                <a:gd name="connsiteY3" fmla="*/ 748634 h 748634"/>
                <a:gd name="connsiteX4" fmla="*/ 2752 w 4879546"/>
                <a:gd name="connsiteY4" fmla="*/ 82383 h 748634"/>
                <a:gd name="connsiteX0" fmla="*/ 2752 w 4810028"/>
                <a:gd name="connsiteY0" fmla="*/ 82383 h 748634"/>
                <a:gd name="connsiteX1" fmla="*/ 4718733 w 4810028"/>
                <a:gd name="connsiteY1" fmla="*/ 0 h 748634"/>
                <a:gd name="connsiteX2" fmla="*/ 4696749 w 4810028"/>
                <a:gd name="connsiteY2" fmla="*/ 646631 h 748634"/>
                <a:gd name="connsiteX3" fmla="*/ 0 w 4810028"/>
                <a:gd name="connsiteY3" fmla="*/ 748634 h 748634"/>
                <a:gd name="connsiteX4" fmla="*/ 2752 w 4810028"/>
                <a:gd name="connsiteY4" fmla="*/ 82383 h 748634"/>
                <a:gd name="connsiteX0" fmla="*/ 4320 w 4811596"/>
                <a:gd name="connsiteY0" fmla="*/ 82383 h 756091"/>
                <a:gd name="connsiteX1" fmla="*/ 4720301 w 4811596"/>
                <a:gd name="connsiteY1" fmla="*/ 0 h 756091"/>
                <a:gd name="connsiteX2" fmla="*/ 4698317 w 4811596"/>
                <a:gd name="connsiteY2" fmla="*/ 646631 h 756091"/>
                <a:gd name="connsiteX3" fmla="*/ 0 w 4811596"/>
                <a:gd name="connsiteY3" fmla="*/ 756091 h 756091"/>
                <a:gd name="connsiteX4" fmla="*/ 4320 w 4811596"/>
                <a:gd name="connsiteY4" fmla="*/ 82383 h 756091"/>
                <a:gd name="connsiteX0" fmla="*/ 4320 w 4811596"/>
                <a:gd name="connsiteY0" fmla="*/ 82383 h 756091"/>
                <a:gd name="connsiteX1" fmla="*/ 4720301 w 4811596"/>
                <a:gd name="connsiteY1" fmla="*/ 0 h 756091"/>
                <a:gd name="connsiteX2" fmla="*/ 4698317 w 4811596"/>
                <a:gd name="connsiteY2" fmla="*/ 646631 h 756091"/>
                <a:gd name="connsiteX3" fmla="*/ 0 w 4811596"/>
                <a:gd name="connsiteY3" fmla="*/ 756091 h 756091"/>
                <a:gd name="connsiteX4" fmla="*/ 4320 w 4811596"/>
                <a:gd name="connsiteY4" fmla="*/ 82383 h 756091"/>
                <a:gd name="connsiteX0" fmla="*/ 0 w 4832398"/>
                <a:gd name="connsiteY0" fmla="*/ 53738 h 756091"/>
                <a:gd name="connsiteX1" fmla="*/ 4741103 w 4832398"/>
                <a:gd name="connsiteY1" fmla="*/ 0 h 756091"/>
                <a:gd name="connsiteX2" fmla="*/ 4719119 w 4832398"/>
                <a:gd name="connsiteY2" fmla="*/ 646631 h 756091"/>
                <a:gd name="connsiteX3" fmla="*/ 20802 w 4832398"/>
                <a:gd name="connsiteY3" fmla="*/ 756091 h 756091"/>
                <a:gd name="connsiteX4" fmla="*/ 0 w 4832398"/>
                <a:gd name="connsiteY4" fmla="*/ 53738 h 756091"/>
                <a:gd name="connsiteX0" fmla="*/ 0 w 4832398"/>
                <a:gd name="connsiteY0" fmla="*/ 53738 h 756091"/>
                <a:gd name="connsiteX1" fmla="*/ 4741103 w 4832398"/>
                <a:gd name="connsiteY1" fmla="*/ 0 h 756091"/>
                <a:gd name="connsiteX2" fmla="*/ 4719119 w 4832398"/>
                <a:gd name="connsiteY2" fmla="*/ 646631 h 756091"/>
                <a:gd name="connsiteX3" fmla="*/ 20802 w 4832398"/>
                <a:gd name="connsiteY3" fmla="*/ 756091 h 756091"/>
                <a:gd name="connsiteX4" fmla="*/ 0 w 4832398"/>
                <a:gd name="connsiteY4" fmla="*/ 53738 h 756091"/>
                <a:gd name="connsiteX0" fmla="*/ 0 w 4823758"/>
                <a:gd name="connsiteY0" fmla="*/ 86702 h 756091"/>
                <a:gd name="connsiteX1" fmla="*/ 4732463 w 4823758"/>
                <a:gd name="connsiteY1" fmla="*/ 0 h 756091"/>
                <a:gd name="connsiteX2" fmla="*/ 4710479 w 4823758"/>
                <a:gd name="connsiteY2" fmla="*/ 646631 h 756091"/>
                <a:gd name="connsiteX3" fmla="*/ 12162 w 4823758"/>
                <a:gd name="connsiteY3" fmla="*/ 756091 h 756091"/>
                <a:gd name="connsiteX4" fmla="*/ 0 w 4823758"/>
                <a:gd name="connsiteY4" fmla="*/ 86702 h 756091"/>
                <a:gd name="connsiteX0" fmla="*/ 0 w 4850449"/>
                <a:gd name="connsiteY0" fmla="*/ 65515 h 756091"/>
                <a:gd name="connsiteX1" fmla="*/ 4759154 w 4850449"/>
                <a:gd name="connsiteY1" fmla="*/ 0 h 756091"/>
                <a:gd name="connsiteX2" fmla="*/ 4737170 w 4850449"/>
                <a:gd name="connsiteY2" fmla="*/ 646631 h 756091"/>
                <a:gd name="connsiteX3" fmla="*/ 38853 w 4850449"/>
                <a:gd name="connsiteY3" fmla="*/ 756091 h 756091"/>
                <a:gd name="connsiteX4" fmla="*/ 0 w 4850449"/>
                <a:gd name="connsiteY4" fmla="*/ 65515 h 756091"/>
                <a:gd name="connsiteX0" fmla="*/ 0 w 4850449"/>
                <a:gd name="connsiteY0" fmla="*/ 65515 h 756091"/>
                <a:gd name="connsiteX1" fmla="*/ 4759154 w 4850449"/>
                <a:gd name="connsiteY1" fmla="*/ 0 h 756091"/>
                <a:gd name="connsiteX2" fmla="*/ 4737170 w 4850449"/>
                <a:gd name="connsiteY2" fmla="*/ 646631 h 756091"/>
                <a:gd name="connsiteX3" fmla="*/ 38853 w 4850449"/>
                <a:gd name="connsiteY3" fmla="*/ 756091 h 756091"/>
                <a:gd name="connsiteX4" fmla="*/ 0 w 4850449"/>
                <a:gd name="connsiteY4" fmla="*/ 65515 h 756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0449" h="756091">
                  <a:moveTo>
                    <a:pt x="0" y="65515"/>
                  </a:moveTo>
                  <a:lnTo>
                    <a:pt x="4759154" y="0"/>
                  </a:lnTo>
                  <a:cubicBezTo>
                    <a:pt x="4851764" y="184652"/>
                    <a:pt x="4915732" y="394429"/>
                    <a:pt x="4737170" y="646631"/>
                  </a:cubicBezTo>
                  <a:lnTo>
                    <a:pt x="38853" y="756091"/>
                  </a:lnTo>
                  <a:cubicBezTo>
                    <a:pt x="223706" y="572697"/>
                    <a:pt x="138901" y="153486"/>
                    <a:pt x="0" y="65515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2" name="Прямоугольник 1173"/>
            <p:cNvSpPr/>
            <p:nvPr/>
          </p:nvSpPr>
          <p:spPr>
            <a:xfrm rot="20887298">
              <a:off x="-5952650" y="1862609"/>
              <a:ext cx="4893097" cy="683889"/>
            </a:xfrm>
            <a:custGeom>
              <a:avLst/>
              <a:gdLst>
                <a:gd name="connsiteX0" fmla="*/ 0 w 4885535"/>
                <a:gd name="connsiteY0" fmla="*/ 0 h 690190"/>
                <a:gd name="connsiteX1" fmla="*/ 4885535 w 4885535"/>
                <a:gd name="connsiteY1" fmla="*/ 0 h 690190"/>
                <a:gd name="connsiteX2" fmla="*/ 4885535 w 4885535"/>
                <a:gd name="connsiteY2" fmla="*/ 690190 h 690190"/>
                <a:gd name="connsiteX3" fmla="*/ 0 w 4885535"/>
                <a:gd name="connsiteY3" fmla="*/ 690190 h 690190"/>
                <a:gd name="connsiteX4" fmla="*/ 0 w 4885535"/>
                <a:gd name="connsiteY4" fmla="*/ 0 h 690190"/>
                <a:gd name="connsiteX0" fmla="*/ 0 w 4885535"/>
                <a:gd name="connsiteY0" fmla="*/ 0 h 690190"/>
                <a:gd name="connsiteX1" fmla="*/ 4792531 w 4885535"/>
                <a:gd name="connsiteY1" fmla="*/ 34945 h 690190"/>
                <a:gd name="connsiteX2" fmla="*/ 4885535 w 4885535"/>
                <a:gd name="connsiteY2" fmla="*/ 690190 h 690190"/>
                <a:gd name="connsiteX3" fmla="*/ 0 w 4885535"/>
                <a:gd name="connsiteY3" fmla="*/ 690190 h 690190"/>
                <a:gd name="connsiteX4" fmla="*/ 0 w 4885535"/>
                <a:gd name="connsiteY4" fmla="*/ 0 h 690190"/>
                <a:gd name="connsiteX0" fmla="*/ 0 w 4800759"/>
                <a:gd name="connsiteY0" fmla="*/ 0 h 690190"/>
                <a:gd name="connsiteX1" fmla="*/ 4792531 w 4800759"/>
                <a:gd name="connsiteY1" fmla="*/ 34945 h 690190"/>
                <a:gd name="connsiteX2" fmla="*/ 4800759 w 4800759"/>
                <a:gd name="connsiteY2" fmla="*/ 648998 h 690190"/>
                <a:gd name="connsiteX3" fmla="*/ 0 w 4800759"/>
                <a:gd name="connsiteY3" fmla="*/ 690190 h 690190"/>
                <a:gd name="connsiteX4" fmla="*/ 0 w 4800759"/>
                <a:gd name="connsiteY4" fmla="*/ 0 h 690190"/>
                <a:gd name="connsiteX0" fmla="*/ 0 w 4908091"/>
                <a:gd name="connsiteY0" fmla="*/ 0 h 690190"/>
                <a:gd name="connsiteX1" fmla="*/ 4792531 w 4908091"/>
                <a:gd name="connsiteY1" fmla="*/ 34945 h 690190"/>
                <a:gd name="connsiteX2" fmla="*/ 4800759 w 4908091"/>
                <a:gd name="connsiteY2" fmla="*/ 648998 h 690190"/>
                <a:gd name="connsiteX3" fmla="*/ 0 w 4908091"/>
                <a:gd name="connsiteY3" fmla="*/ 690190 h 690190"/>
                <a:gd name="connsiteX4" fmla="*/ 0 w 4908091"/>
                <a:gd name="connsiteY4" fmla="*/ 0 h 690190"/>
                <a:gd name="connsiteX0" fmla="*/ 0 w 4909290"/>
                <a:gd name="connsiteY0" fmla="*/ 0 h 690190"/>
                <a:gd name="connsiteX1" fmla="*/ 4797237 w 4909290"/>
                <a:gd name="connsiteY1" fmla="*/ 12575 h 690190"/>
                <a:gd name="connsiteX2" fmla="*/ 4800759 w 4909290"/>
                <a:gd name="connsiteY2" fmla="*/ 648998 h 690190"/>
                <a:gd name="connsiteX3" fmla="*/ 0 w 4909290"/>
                <a:gd name="connsiteY3" fmla="*/ 690190 h 690190"/>
                <a:gd name="connsiteX4" fmla="*/ 0 w 4909290"/>
                <a:gd name="connsiteY4" fmla="*/ 0 h 690190"/>
                <a:gd name="connsiteX0" fmla="*/ 0 w 4913755"/>
                <a:gd name="connsiteY0" fmla="*/ 0 h 690190"/>
                <a:gd name="connsiteX1" fmla="*/ 4797237 w 4913755"/>
                <a:gd name="connsiteY1" fmla="*/ 12575 h 690190"/>
                <a:gd name="connsiteX2" fmla="*/ 4800759 w 4913755"/>
                <a:gd name="connsiteY2" fmla="*/ 648998 h 690190"/>
                <a:gd name="connsiteX3" fmla="*/ 0 w 4913755"/>
                <a:gd name="connsiteY3" fmla="*/ 690190 h 690190"/>
                <a:gd name="connsiteX4" fmla="*/ 0 w 4913755"/>
                <a:gd name="connsiteY4" fmla="*/ 0 h 690190"/>
                <a:gd name="connsiteX0" fmla="*/ 0 w 4885018"/>
                <a:gd name="connsiteY0" fmla="*/ 0 h 690190"/>
                <a:gd name="connsiteX1" fmla="*/ 4797237 w 4885018"/>
                <a:gd name="connsiteY1" fmla="*/ 12575 h 690190"/>
                <a:gd name="connsiteX2" fmla="*/ 4800759 w 4885018"/>
                <a:gd name="connsiteY2" fmla="*/ 648998 h 690190"/>
                <a:gd name="connsiteX3" fmla="*/ 0 w 4885018"/>
                <a:gd name="connsiteY3" fmla="*/ 690190 h 690190"/>
                <a:gd name="connsiteX4" fmla="*/ 0 w 4885018"/>
                <a:gd name="connsiteY4" fmla="*/ 0 h 690190"/>
                <a:gd name="connsiteX0" fmla="*/ 0 w 4877349"/>
                <a:gd name="connsiteY0" fmla="*/ 0 h 690190"/>
                <a:gd name="connsiteX1" fmla="*/ 4767409 w 4877349"/>
                <a:gd name="connsiteY1" fmla="*/ 6301 h 690190"/>
                <a:gd name="connsiteX2" fmla="*/ 4800759 w 4877349"/>
                <a:gd name="connsiteY2" fmla="*/ 648998 h 690190"/>
                <a:gd name="connsiteX3" fmla="*/ 0 w 4877349"/>
                <a:gd name="connsiteY3" fmla="*/ 690190 h 690190"/>
                <a:gd name="connsiteX4" fmla="*/ 0 w 4877349"/>
                <a:gd name="connsiteY4" fmla="*/ 0 h 690190"/>
                <a:gd name="connsiteX0" fmla="*/ 0 w 4893786"/>
                <a:gd name="connsiteY0" fmla="*/ 0 h 690190"/>
                <a:gd name="connsiteX1" fmla="*/ 4767409 w 4893786"/>
                <a:gd name="connsiteY1" fmla="*/ 6301 h 690190"/>
                <a:gd name="connsiteX2" fmla="*/ 4800759 w 4893786"/>
                <a:gd name="connsiteY2" fmla="*/ 648998 h 690190"/>
                <a:gd name="connsiteX3" fmla="*/ 0 w 4893786"/>
                <a:gd name="connsiteY3" fmla="*/ 690190 h 690190"/>
                <a:gd name="connsiteX4" fmla="*/ 0 w 4893786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93097" h="683889">
                  <a:moveTo>
                    <a:pt x="2752" y="17638"/>
                  </a:moveTo>
                  <a:lnTo>
                    <a:pt x="4767409" y="0"/>
                  </a:lnTo>
                  <a:cubicBezTo>
                    <a:pt x="4860019" y="184652"/>
                    <a:pt x="4979321" y="390495"/>
                    <a:pt x="4800759" y="642697"/>
                  </a:cubicBezTo>
                  <a:lnTo>
                    <a:pt x="0" y="683889"/>
                  </a:lnTo>
                  <a:cubicBezTo>
                    <a:pt x="245690" y="544438"/>
                    <a:pt x="113395" y="91878"/>
                    <a:pt x="2752" y="17638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3" name="Овал 642"/>
            <p:cNvSpPr/>
            <p:nvPr/>
          </p:nvSpPr>
          <p:spPr>
            <a:xfrm rot="20816342">
              <a:off x="-6013453" y="2364813"/>
              <a:ext cx="252927" cy="638972"/>
            </a:xfrm>
            <a:prstGeom prst="ellipse">
              <a:avLst/>
            </a:pr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4" name="Прямоугольник 1173"/>
            <p:cNvSpPr/>
            <p:nvPr/>
          </p:nvSpPr>
          <p:spPr>
            <a:xfrm rot="20887298">
              <a:off x="-5759832" y="2461925"/>
              <a:ext cx="4850449" cy="756091"/>
            </a:xfrm>
            <a:custGeom>
              <a:avLst/>
              <a:gdLst>
                <a:gd name="connsiteX0" fmla="*/ 0 w 4885535"/>
                <a:gd name="connsiteY0" fmla="*/ 0 h 690190"/>
                <a:gd name="connsiteX1" fmla="*/ 4885535 w 4885535"/>
                <a:gd name="connsiteY1" fmla="*/ 0 h 690190"/>
                <a:gd name="connsiteX2" fmla="*/ 4885535 w 4885535"/>
                <a:gd name="connsiteY2" fmla="*/ 690190 h 690190"/>
                <a:gd name="connsiteX3" fmla="*/ 0 w 4885535"/>
                <a:gd name="connsiteY3" fmla="*/ 690190 h 690190"/>
                <a:gd name="connsiteX4" fmla="*/ 0 w 4885535"/>
                <a:gd name="connsiteY4" fmla="*/ 0 h 690190"/>
                <a:gd name="connsiteX0" fmla="*/ 0 w 4885535"/>
                <a:gd name="connsiteY0" fmla="*/ 0 h 690190"/>
                <a:gd name="connsiteX1" fmla="*/ 4792531 w 4885535"/>
                <a:gd name="connsiteY1" fmla="*/ 34945 h 690190"/>
                <a:gd name="connsiteX2" fmla="*/ 4885535 w 4885535"/>
                <a:gd name="connsiteY2" fmla="*/ 690190 h 690190"/>
                <a:gd name="connsiteX3" fmla="*/ 0 w 4885535"/>
                <a:gd name="connsiteY3" fmla="*/ 690190 h 690190"/>
                <a:gd name="connsiteX4" fmla="*/ 0 w 4885535"/>
                <a:gd name="connsiteY4" fmla="*/ 0 h 690190"/>
                <a:gd name="connsiteX0" fmla="*/ 0 w 4800759"/>
                <a:gd name="connsiteY0" fmla="*/ 0 h 690190"/>
                <a:gd name="connsiteX1" fmla="*/ 4792531 w 4800759"/>
                <a:gd name="connsiteY1" fmla="*/ 34945 h 690190"/>
                <a:gd name="connsiteX2" fmla="*/ 4800759 w 4800759"/>
                <a:gd name="connsiteY2" fmla="*/ 648998 h 690190"/>
                <a:gd name="connsiteX3" fmla="*/ 0 w 4800759"/>
                <a:gd name="connsiteY3" fmla="*/ 690190 h 690190"/>
                <a:gd name="connsiteX4" fmla="*/ 0 w 4800759"/>
                <a:gd name="connsiteY4" fmla="*/ 0 h 690190"/>
                <a:gd name="connsiteX0" fmla="*/ 0 w 4908091"/>
                <a:gd name="connsiteY0" fmla="*/ 0 h 690190"/>
                <a:gd name="connsiteX1" fmla="*/ 4792531 w 4908091"/>
                <a:gd name="connsiteY1" fmla="*/ 34945 h 690190"/>
                <a:gd name="connsiteX2" fmla="*/ 4800759 w 4908091"/>
                <a:gd name="connsiteY2" fmla="*/ 648998 h 690190"/>
                <a:gd name="connsiteX3" fmla="*/ 0 w 4908091"/>
                <a:gd name="connsiteY3" fmla="*/ 690190 h 690190"/>
                <a:gd name="connsiteX4" fmla="*/ 0 w 4908091"/>
                <a:gd name="connsiteY4" fmla="*/ 0 h 690190"/>
                <a:gd name="connsiteX0" fmla="*/ 0 w 4909290"/>
                <a:gd name="connsiteY0" fmla="*/ 0 h 690190"/>
                <a:gd name="connsiteX1" fmla="*/ 4797237 w 4909290"/>
                <a:gd name="connsiteY1" fmla="*/ 12575 h 690190"/>
                <a:gd name="connsiteX2" fmla="*/ 4800759 w 4909290"/>
                <a:gd name="connsiteY2" fmla="*/ 648998 h 690190"/>
                <a:gd name="connsiteX3" fmla="*/ 0 w 4909290"/>
                <a:gd name="connsiteY3" fmla="*/ 690190 h 690190"/>
                <a:gd name="connsiteX4" fmla="*/ 0 w 4909290"/>
                <a:gd name="connsiteY4" fmla="*/ 0 h 690190"/>
                <a:gd name="connsiteX0" fmla="*/ 0 w 4913755"/>
                <a:gd name="connsiteY0" fmla="*/ 0 h 690190"/>
                <a:gd name="connsiteX1" fmla="*/ 4797237 w 4913755"/>
                <a:gd name="connsiteY1" fmla="*/ 12575 h 690190"/>
                <a:gd name="connsiteX2" fmla="*/ 4800759 w 4913755"/>
                <a:gd name="connsiteY2" fmla="*/ 648998 h 690190"/>
                <a:gd name="connsiteX3" fmla="*/ 0 w 4913755"/>
                <a:gd name="connsiteY3" fmla="*/ 690190 h 690190"/>
                <a:gd name="connsiteX4" fmla="*/ 0 w 4913755"/>
                <a:gd name="connsiteY4" fmla="*/ 0 h 690190"/>
                <a:gd name="connsiteX0" fmla="*/ 0 w 4885018"/>
                <a:gd name="connsiteY0" fmla="*/ 0 h 690190"/>
                <a:gd name="connsiteX1" fmla="*/ 4797237 w 4885018"/>
                <a:gd name="connsiteY1" fmla="*/ 12575 h 690190"/>
                <a:gd name="connsiteX2" fmla="*/ 4800759 w 4885018"/>
                <a:gd name="connsiteY2" fmla="*/ 648998 h 690190"/>
                <a:gd name="connsiteX3" fmla="*/ 0 w 4885018"/>
                <a:gd name="connsiteY3" fmla="*/ 690190 h 690190"/>
                <a:gd name="connsiteX4" fmla="*/ 0 w 4885018"/>
                <a:gd name="connsiteY4" fmla="*/ 0 h 690190"/>
                <a:gd name="connsiteX0" fmla="*/ 0 w 4877349"/>
                <a:gd name="connsiteY0" fmla="*/ 0 h 690190"/>
                <a:gd name="connsiteX1" fmla="*/ 4767409 w 4877349"/>
                <a:gd name="connsiteY1" fmla="*/ 6301 h 690190"/>
                <a:gd name="connsiteX2" fmla="*/ 4800759 w 4877349"/>
                <a:gd name="connsiteY2" fmla="*/ 648998 h 690190"/>
                <a:gd name="connsiteX3" fmla="*/ 0 w 4877349"/>
                <a:gd name="connsiteY3" fmla="*/ 690190 h 690190"/>
                <a:gd name="connsiteX4" fmla="*/ 0 w 4877349"/>
                <a:gd name="connsiteY4" fmla="*/ 0 h 690190"/>
                <a:gd name="connsiteX0" fmla="*/ 0 w 4893786"/>
                <a:gd name="connsiteY0" fmla="*/ 0 h 690190"/>
                <a:gd name="connsiteX1" fmla="*/ 4767409 w 4893786"/>
                <a:gd name="connsiteY1" fmla="*/ 6301 h 690190"/>
                <a:gd name="connsiteX2" fmla="*/ 4800759 w 4893786"/>
                <a:gd name="connsiteY2" fmla="*/ 648998 h 690190"/>
                <a:gd name="connsiteX3" fmla="*/ 0 w 4893786"/>
                <a:gd name="connsiteY3" fmla="*/ 690190 h 690190"/>
                <a:gd name="connsiteX4" fmla="*/ 0 w 4893786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0 w 4893097"/>
                <a:gd name="connsiteY0" fmla="*/ 0 h 690190"/>
                <a:gd name="connsiteX1" fmla="*/ 4767409 w 4893097"/>
                <a:gd name="connsiteY1" fmla="*/ 6301 h 690190"/>
                <a:gd name="connsiteX2" fmla="*/ 4800759 w 4893097"/>
                <a:gd name="connsiteY2" fmla="*/ 648998 h 690190"/>
                <a:gd name="connsiteX3" fmla="*/ 0 w 4893097"/>
                <a:gd name="connsiteY3" fmla="*/ 690190 h 690190"/>
                <a:gd name="connsiteX4" fmla="*/ 0 w 4893097"/>
                <a:gd name="connsiteY4" fmla="*/ 0 h 690190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93097"/>
                <a:gd name="connsiteY0" fmla="*/ 17638 h 683889"/>
                <a:gd name="connsiteX1" fmla="*/ 4767409 w 4893097"/>
                <a:gd name="connsiteY1" fmla="*/ 0 h 683889"/>
                <a:gd name="connsiteX2" fmla="*/ 4800759 w 4893097"/>
                <a:gd name="connsiteY2" fmla="*/ 642697 h 683889"/>
                <a:gd name="connsiteX3" fmla="*/ 0 w 4893097"/>
                <a:gd name="connsiteY3" fmla="*/ 683889 h 683889"/>
                <a:gd name="connsiteX4" fmla="*/ 2752 w 4893097"/>
                <a:gd name="connsiteY4" fmla="*/ 17638 h 683889"/>
                <a:gd name="connsiteX0" fmla="*/ 2752 w 4879546"/>
                <a:gd name="connsiteY0" fmla="*/ 82383 h 748634"/>
                <a:gd name="connsiteX1" fmla="*/ 4718733 w 4879546"/>
                <a:gd name="connsiteY1" fmla="*/ 0 h 748634"/>
                <a:gd name="connsiteX2" fmla="*/ 4800759 w 4879546"/>
                <a:gd name="connsiteY2" fmla="*/ 707442 h 748634"/>
                <a:gd name="connsiteX3" fmla="*/ 0 w 4879546"/>
                <a:gd name="connsiteY3" fmla="*/ 748634 h 748634"/>
                <a:gd name="connsiteX4" fmla="*/ 2752 w 4879546"/>
                <a:gd name="connsiteY4" fmla="*/ 82383 h 748634"/>
                <a:gd name="connsiteX0" fmla="*/ 2752 w 4810028"/>
                <a:gd name="connsiteY0" fmla="*/ 82383 h 748634"/>
                <a:gd name="connsiteX1" fmla="*/ 4718733 w 4810028"/>
                <a:gd name="connsiteY1" fmla="*/ 0 h 748634"/>
                <a:gd name="connsiteX2" fmla="*/ 4696749 w 4810028"/>
                <a:gd name="connsiteY2" fmla="*/ 646631 h 748634"/>
                <a:gd name="connsiteX3" fmla="*/ 0 w 4810028"/>
                <a:gd name="connsiteY3" fmla="*/ 748634 h 748634"/>
                <a:gd name="connsiteX4" fmla="*/ 2752 w 4810028"/>
                <a:gd name="connsiteY4" fmla="*/ 82383 h 748634"/>
                <a:gd name="connsiteX0" fmla="*/ 4320 w 4811596"/>
                <a:gd name="connsiteY0" fmla="*/ 82383 h 756091"/>
                <a:gd name="connsiteX1" fmla="*/ 4720301 w 4811596"/>
                <a:gd name="connsiteY1" fmla="*/ 0 h 756091"/>
                <a:gd name="connsiteX2" fmla="*/ 4698317 w 4811596"/>
                <a:gd name="connsiteY2" fmla="*/ 646631 h 756091"/>
                <a:gd name="connsiteX3" fmla="*/ 0 w 4811596"/>
                <a:gd name="connsiteY3" fmla="*/ 756091 h 756091"/>
                <a:gd name="connsiteX4" fmla="*/ 4320 w 4811596"/>
                <a:gd name="connsiteY4" fmla="*/ 82383 h 756091"/>
                <a:gd name="connsiteX0" fmla="*/ 4320 w 4811596"/>
                <a:gd name="connsiteY0" fmla="*/ 82383 h 756091"/>
                <a:gd name="connsiteX1" fmla="*/ 4720301 w 4811596"/>
                <a:gd name="connsiteY1" fmla="*/ 0 h 756091"/>
                <a:gd name="connsiteX2" fmla="*/ 4698317 w 4811596"/>
                <a:gd name="connsiteY2" fmla="*/ 646631 h 756091"/>
                <a:gd name="connsiteX3" fmla="*/ 0 w 4811596"/>
                <a:gd name="connsiteY3" fmla="*/ 756091 h 756091"/>
                <a:gd name="connsiteX4" fmla="*/ 4320 w 4811596"/>
                <a:gd name="connsiteY4" fmla="*/ 82383 h 756091"/>
                <a:gd name="connsiteX0" fmla="*/ 0 w 4832398"/>
                <a:gd name="connsiteY0" fmla="*/ 53738 h 756091"/>
                <a:gd name="connsiteX1" fmla="*/ 4741103 w 4832398"/>
                <a:gd name="connsiteY1" fmla="*/ 0 h 756091"/>
                <a:gd name="connsiteX2" fmla="*/ 4719119 w 4832398"/>
                <a:gd name="connsiteY2" fmla="*/ 646631 h 756091"/>
                <a:gd name="connsiteX3" fmla="*/ 20802 w 4832398"/>
                <a:gd name="connsiteY3" fmla="*/ 756091 h 756091"/>
                <a:gd name="connsiteX4" fmla="*/ 0 w 4832398"/>
                <a:gd name="connsiteY4" fmla="*/ 53738 h 756091"/>
                <a:gd name="connsiteX0" fmla="*/ 0 w 4832398"/>
                <a:gd name="connsiteY0" fmla="*/ 53738 h 756091"/>
                <a:gd name="connsiteX1" fmla="*/ 4741103 w 4832398"/>
                <a:gd name="connsiteY1" fmla="*/ 0 h 756091"/>
                <a:gd name="connsiteX2" fmla="*/ 4719119 w 4832398"/>
                <a:gd name="connsiteY2" fmla="*/ 646631 h 756091"/>
                <a:gd name="connsiteX3" fmla="*/ 20802 w 4832398"/>
                <a:gd name="connsiteY3" fmla="*/ 756091 h 756091"/>
                <a:gd name="connsiteX4" fmla="*/ 0 w 4832398"/>
                <a:gd name="connsiteY4" fmla="*/ 53738 h 756091"/>
                <a:gd name="connsiteX0" fmla="*/ 0 w 4823758"/>
                <a:gd name="connsiteY0" fmla="*/ 86702 h 756091"/>
                <a:gd name="connsiteX1" fmla="*/ 4732463 w 4823758"/>
                <a:gd name="connsiteY1" fmla="*/ 0 h 756091"/>
                <a:gd name="connsiteX2" fmla="*/ 4710479 w 4823758"/>
                <a:gd name="connsiteY2" fmla="*/ 646631 h 756091"/>
                <a:gd name="connsiteX3" fmla="*/ 12162 w 4823758"/>
                <a:gd name="connsiteY3" fmla="*/ 756091 h 756091"/>
                <a:gd name="connsiteX4" fmla="*/ 0 w 4823758"/>
                <a:gd name="connsiteY4" fmla="*/ 86702 h 756091"/>
                <a:gd name="connsiteX0" fmla="*/ 0 w 4850449"/>
                <a:gd name="connsiteY0" fmla="*/ 65515 h 756091"/>
                <a:gd name="connsiteX1" fmla="*/ 4759154 w 4850449"/>
                <a:gd name="connsiteY1" fmla="*/ 0 h 756091"/>
                <a:gd name="connsiteX2" fmla="*/ 4737170 w 4850449"/>
                <a:gd name="connsiteY2" fmla="*/ 646631 h 756091"/>
                <a:gd name="connsiteX3" fmla="*/ 38853 w 4850449"/>
                <a:gd name="connsiteY3" fmla="*/ 756091 h 756091"/>
                <a:gd name="connsiteX4" fmla="*/ 0 w 4850449"/>
                <a:gd name="connsiteY4" fmla="*/ 65515 h 756091"/>
                <a:gd name="connsiteX0" fmla="*/ 0 w 4850449"/>
                <a:gd name="connsiteY0" fmla="*/ 65515 h 756091"/>
                <a:gd name="connsiteX1" fmla="*/ 4759154 w 4850449"/>
                <a:gd name="connsiteY1" fmla="*/ 0 h 756091"/>
                <a:gd name="connsiteX2" fmla="*/ 4737170 w 4850449"/>
                <a:gd name="connsiteY2" fmla="*/ 646631 h 756091"/>
                <a:gd name="connsiteX3" fmla="*/ 38853 w 4850449"/>
                <a:gd name="connsiteY3" fmla="*/ 756091 h 756091"/>
                <a:gd name="connsiteX4" fmla="*/ 0 w 4850449"/>
                <a:gd name="connsiteY4" fmla="*/ 65515 h 7560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50449" h="756091">
                  <a:moveTo>
                    <a:pt x="0" y="65515"/>
                  </a:moveTo>
                  <a:lnTo>
                    <a:pt x="4759154" y="0"/>
                  </a:lnTo>
                  <a:cubicBezTo>
                    <a:pt x="4851764" y="184652"/>
                    <a:pt x="4915732" y="394429"/>
                    <a:pt x="4737170" y="646631"/>
                  </a:cubicBezTo>
                  <a:lnTo>
                    <a:pt x="38853" y="756091"/>
                  </a:lnTo>
                  <a:cubicBezTo>
                    <a:pt x="223706" y="572697"/>
                    <a:pt x="138901" y="153486"/>
                    <a:pt x="0" y="65515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5" name="Овал 644"/>
            <p:cNvSpPr/>
            <p:nvPr/>
          </p:nvSpPr>
          <p:spPr>
            <a:xfrm rot="20816342">
              <a:off x="-5821766" y="3034072"/>
              <a:ext cx="252927" cy="671768"/>
            </a:xfrm>
            <a:prstGeom prst="ellipse">
              <a:avLst/>
            </a:pr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6" name="Овал 645"/>
            <p:cNvSpPr/>
            <p:nvPr/>
          </p:nvSpPr>
          <p:spPr>
            <a:xfrm rot="20816342">
              <a:off x="-6113088" y="2833861"/>
              <a:ext cx="252927" cy="667966"/>
            </a:xfrm>
            <a:prstGeom prst="ellipse">
              <a:avLst/>
            </a:pr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7" name="Прямоугольник 1175"/>
            <p:cNvSpPr/>
            <p:nvPr/>
          </p:nvSpPr>
          <p:spPr>
            <a:xfrm rot="20446244">
              <a:off x="-5254005" y="2123039"/>
              <a:ext cx="475815" cy="1478375"/>
            </a:xfrm>
            <a:custGeom>
              <a:avLst/>
              <a:gdLst>
                <a:gd name="connsiteX0" fmla="*/ 0 w 328603"/>
                <a:gd name="connsiteY0" fmla="*/ 0 h 668203"/>
                <a:gd name="connsiteX1" fmla="*/ 328603 w 328603"/>
                <a:gd name="connsiteY1" fmla="*/ 0 h 668203"/>
                <a:gd name="connsiteX2" fmla="*/ 328603 w 328603"/>
                <a:gd name="connsiteY2" fmla="*/ 668203 h 668203"/>
                <a:gd name="connsiteX3" fmla="*/ 0 w 328603"/>
                <a:gd name="connsiteY3" fmla="*/ 668203 h 668203"/>
                <a:gd name="connsiteX4" fmla="*/ 0 w 328603"/>
                <a:gd name="connsiteY4" fmla="*/ 0 h 668203"/>
                <a:gd name="connsiteX0" fmla="*/ 0 w 423979"/>
                <a:gd name="connsiteY0" fmla="*/ 0 h 741822"/>
                <a:gd name="connsiteX1" fmla="*/ 423979 w 423979"/>
                <a:gd name="connsiteY1" fmla="*/ 73619 h 741822"/>
                <a:gd name="connsiteX2" fmla="*/ 423979 w 423979"/>
                <a:gd name="connsiteY2" fmla="*/ 741822 h 741822"/>
                <a:gd name="connsiteX3" fmla="*/ 95376 w 423979"/>
                <a:gd name="connsiteY3" fmla="*/ 741822 h 741822"/>
                <a:gd name="connsiteX4" fmla="*/ 0 w 423979"/>
                <a:gd name="connsiteY4" fmla="*/ 0 h 741822"/>
                <a:gd name="connsiteX0" fmla="*/ 0 w 423979"/>
                <a:gd name="connsiteY0" fmla="*/ 0 h 741822"/>
                <a:gd name="connsiteX1" fmla="*/ 416449 w 423979"/>
                <a:gd name="connsiteY1" fmla="*/ 37366 h 741822"/>
                <a:gd name="connsiteX2" fmla="*/ 423979 w 423979"/>
                <a:gd name="connsiteY2" fmla="*/ 741822 h 741822"/>
                <a:gd name="connsiteX3" fmla="*/ 95376 w 423979"/>
                <a:gd name="connsiteY3" fmla="*/ 741822 h 741822"/>
                <a:gd name="connsiteX4" fmla="*/ 0 w 423979"/>
                <a:gd name="connsiteY4" fmla="*/ 0 h 741822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95376 w 416449"/>
                <a:gd name="connsiteY3" fmla="*/ 741822 h 1512615"/>
                <a:gd name="connsiteX4" fmla="*/ 0 w 416449"/>
                <a:gd name="connsiteY4" fmla="*/ 0 h 1512615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7410 w 416449"/>
                <a:gd name="connsiteY3" fmla="*/ 1437461 h 1512615"/>
                <a:gd name="connsiteX4" fmla="*/ 0 w 416449"/>
                <a:gd name="connsiteY4" fmla="*/ 0 h 1512615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7410 w 416449"/>
                <a:gd name="connsiteY3" fmla="*/ 1437461 h 1512615"/>
                <a:gd name="connsiteX4" fmla="*/ 0 w 416449"/>
                <a:gd name="connsiteY4" fmla="*/ 0 h 1512615"/>
                <a:gd name="connsiteX0" fmla="*/ 17623 w 434072"/>
                <a:gd name="connsiteY0" fmla="*/ 0 h 1512615"/>
                <a:gd name="connsiteX1" fmla="*/ 434072 w 434072"/>
                <a:gd name="connsiteY1" fmla="*/ 37366 h 1512615"/>
                <a:gd name="connsiteX2" fmla="*/ 414850 w 434072"/>
                <a:gd name="connsiteY2" fmla="*/ 1512615 h 1512615"/>
                <a:gd name="connsiteX3" fmla="*/ 25033 w 434072"/>
                <a:gd name="connsiteY3" fmla="*/ 1437461 h 1512615"/>
                <a:gd name="connsiteX4" fmla="*/ 74465 w 434072"/>
                <a:gd name="connsiteY4" fmla="*/ 732164 h 1512615"/>
                <a:gd name="connsiteX5" fmla="*/ 17623 w 434072"/>
                <a:gd name="connsiteY5" fmla="*/ 0 h 1512615"/>
                <a:gd name="connsiteX0" fmla="*/ 17623 w 434072"/>
                <a:gd name="connsiteY0" fmla="*/ 0 h 1512615"/>
                <a:gd name="connsiteX1" fmla="*/ 434072 w 434072"/>
                <a:gd name="connsiteY1" fmla="*/ 37366 h 1512615"/>
                <a:gd name="connsiteX2" fmla="*/ 414850 w 434072"/>
                <a:gd name="connsiteY2" fmla="*/ 1512615 h 1512615"/>
                <a:gd name="connsiteX3" fmla="*/ 25033 w 434072"/>
                <a:gd name="connsiteY3" fmla="*/ 1437461 h 1512615"/>
                <a:gd name="connsiteX4" fmla="*/ 74465 w 434072"/>
                <a:gd name="connsiteY4" fmla="*/ 732164 h 1512615"/>
                <a:gd name="connsiteX5" fmla="*/ 17623 w 434072"/>
                <a:gd name="connsiteY5" fmla="*/ 0 h 1512615"/>
                <a:gd name="connsiteX0" fmla="*/ 17623 w 434072"/>
                <a:gd name="connsiteY0" fmla="*/ 0 h 1512615"/>
                <a:gd name="connsiteX1" fmla="*/ 434072 w 434072"/>
                <a:gd name="connsiteY1" fmla="*/ 37366 h 1512615"/>
                <a:gd name="connsiteX2" fmla="*/ 414850 w 434072"/>
                <a:gd name="connsiteY2" fmla="*/ 1512615 h 1512615"/>
                <a:gd name="connsiteX3" fmla="*/ 25033 w 434072"/>
                <a:gd name="connsiteY3" fmla="*/ 1437461 h 1512615"/>
                <a:gd name="connsiteX4" fmla="*/ 74465 w 434072"/>
                <a:gd name="connsiteY4" fmla="*/ 732164 h 1512615"/>
                <a:gd name="connsiteX5" fmla="*/ 17623 w 434072"/>
                <a:gd name="connsiteY5" fmla="*/ 0 h 1512615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7410 w 416449"/>
                <a:gd name="connsiteY3" fmla="*/ 1437461 h 1512615"/>
                <a:gd name="connsiteX4" fmla="*/ 56842 w 416449"/>
                <a:gd name="connsiteY4" fmla="*/ 732164 h 1512615"/>
                <a:gd name="connsiteX5" fmla="*/ 0 w 416449"/>
                <a:gd name="connsiteY5" fmla="*/ 0 h 1512615"/>
                <a:gd name="connsiteX0" fmla="*/ 0 w 432552"/>
                <a:gd name="connsiteY0" fmla="*/ 0 h 1512615"/>
                <a:gd name="connsiteX1" fmla="*/ 416449 w 432552"/>
                <a:gd name="connsiteY1" fmla="*/ 37366 h 1512615"/>
                <a:gd name="connsiteX2" fmla="*/ 432060 w 432552"/>
                <a:gd name="connsiteY2" fmla="*/ 755441 h 1512615"/>
                <a:gd name="connsiteX3" fmla="*/ 397227 w 432552"/>
                <a:gd name="connsiteY3" fmla="*/ 1512615 h 1512615"/>
                <a:gd name="connsiteX4" fmla="*/ 7410 w 432552"/>
                <a:gd name="connsiteY4" fmla="*/ 1437461 h 1512615"/>
                <a:gd name="connsiteX5" fmla="*/ 56842 w 432552"/>
                <a:gd name="connsiteY5" fmla="*/ 732164 h 1512615"/>
                <a:gd name="connsiteX6" fmla="*/ 0 w 432552"/>
                <a:gd name="connsiteY6" fmla="*/ 0 h 1512615"/>
                <a:gd name="connsiteX0" fmla="*/ 0 w 460186"/>
                <a:gd name="connsiteY0" fmla="*/ 0 h 1512615"/>
                <a:gd name="connsiteX1" fmla="*/ 416449 w 460186"/>
                <a:gd name="connsiteY1" fmla="*/ 37366 h 1512615"/>
                <a:gd name="connsiteX2" fmla="*/ 432060 w 460186"/>
                <a:gd name="connsiteY2" fmla="*/ 755441 h 1512615"/>
                <a:gd name="connsiteX3" fmla="*/ 397227 w 460186"/>
                <a:gd name="connsiteY3" fmla="*/ 1512615 h 1512615"/>
                <a:gd name="connsiteX4" fmla="*/ 7410 w 460186"/>
                <a:gd name="connsiteY4" fmla="*/ 1437461 h 1512615"/>
                <a:gd name="connsiteX5" fmla="*/ 56842 w 460186"/>
                <a:gd name="connsiteY5" fmla="*/ 732164 h 1512615"/>
                <a:gd name="connsiteX6" fmla="*/ 0 w 460186"/>
                <a:gd name="connsiteY6" fmla="*/ 0 h 1512615"/>
                <a:gd name="connsiteX0" fmla="*/ 0 w 477448"/>
                <a:gd name="connsiteY0" fmla="*/ 0 h 1512615"/>
                <a:gd name="connsiteX1" fmla="*/ 416449 w 477448"/>
                <a:gd name="connsiteY1" fmla="*/ 37366 h 1512615"/>
                <a:gd name="connsiteX2" fmla="*/ 432060 w 477448"/>
                <a:gd name="connsiteY2" fmla="*/ 755441 h 1512615"/>
                <a:gd name="connsiteX3" fmla="*/ 397227 w 477448"/>
                <a:gd name="connsiteY3" fmla="*/ 1512615 h 1512615"/>
                <a:gd name="connsiteX4" fmla="*/ 7410 w 477448"/>
                <a:gd name="connsiteY4" fmla="*/ 1437461 h 1512615"/>
                <a:gd name="connsiteX5" fmla="*/ 56842 w 477448"/>
                <a:gd name="connsiteY5" fmla="*/ 732164 h 1512615"/>
                <a:gd name="connsiteX6" fmla="*/ 0 w 477448"/>
                <a:gd name="connsiteY6" fmla="*/ 0 h 1512615"/>
                <a:gd name="connsiteX0" fmla="*/ 0 w 477448"/>
                <a:gd name="connsiteY0" fmla="*/ 0 h 1512615"/>
                <a:gd name="connsiteX1" fmla="*/ 416449 w 477448"/>
                <a:gd name="connsiteY1" fmla="*/ 37366 h 1512615"/>
                <a:gd name="connsiteX2" fmla="*/ 432060 w 477448"/>
                <a:gd name="connsiteY2" fmla="*/ 755441 h 1512615"/>
                <a:gd name="connsiteX3" fmla="*/ 397227 w 477448"/>
                <a:gd name="connsiteY3" fmla="*/ 1512615 h 1512615"/>
                <a:gd name="connsiteX4" fmla="*/ 7410 w 477448"/>
                <a:gd name="connsiteY4" fmla="*/ 1437461 h 1512615"/>
                <a:gd name="connsiteX5" fmla="*/ 56842 w 477448"/>
                <a:gd name="connsiteY5" fmla="*/ 732164 h 1512615"/>
                <a:gd name="connsiteX6" fmla="*/ 0 w 477448"/>
                <a:gd name="connsiteY6" fmla="*/ 0 h 1512615"/>
                <a:gd name="connsiteX0" fmla="*/ 0 w 477448"/>
                <a:gd name="connsiteY0" fmla="*/ 0 h 1512615"/>
                <a:gd name="connsiteX1" fmla="*/ 416449 w 477448"/>
                <a:gd name="connsiteY1" fmla="*/ 37366 h 1512615"/>
                <a:gd name="connsiteX2" fmla="*/ 432060 w 477448"/>
                <a:gd name="connsiteY2" fmla="*/ 755441 h 1512615"/>
                <a:gd name="connsiteX3" fmla="*/ 397227 w 477448"/>
                <a:gd name="connsiteY3" fmla="*/ 1512615 h 1512615"/>
                <a:gd name="connsiteX4" fmla="*/ 7410 w 477448"/>
                <a:gd name="connsiteY4" fmla="*/ 1437461 h 1512615"/>
                <a:gd name="connsiteX5" fmla="*/ 56842 w 477448"/>
                <a:gd name="connsiteY5" fmla="*/ 732164 h 1512615"/>
                <a:gd name="connsiteX6" fmla="*/ 0 w 477448"/>
                <a:gd name="connsiteY6" fmla="*/ 0 h 1512615"/>
                <a:gd name="connsiteX0" fmla="*/ 0 w 475815"/>
                <a:gd name="connsiteY0" fmla="*/ 0 h 1512615"/>
                <a:gd name="connsiteX1" fmla="*/ 412266 w 475815"/>
                <a:gd name="connsiteY1" fmla="*/ 49634 h 1512615"/>
                <a:gd name="connsiteX2" fmla="*/ 432060 w 475815"/>
                <a:gd name="connsiteY2" fmla="*/ 755441 h 1512615"/>
                <a:gd name="connsiteX3" fmla="*/ 397227 w 475815"/>
                <a:gd name="connsiteY3" fmla="*/ 1512615 h 1512615"/>
                <a:gd name="connsiteX4" fmla="*/ 7410 w 475815"/>
                <a:gd name="connsiteY4" fmla="*/ 1437461 h 1512615"/>
                <a:gd name="connsiteX5" fmla="*/ 56842 w 475815"/>
                <a:gd name="connsiteY5" fmla="*/ 732164 h 1512615"/>
                <a:gd name="connsiteX6" fmla="*/ 0 w 475815"/>
                <a:gd name="connsiteY6" fmla="*/ 0 h 1512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5815" h="1512615">
                  <a:moveTo>
                    <a:pt x="0" y="0"/>
                  </a:moveTo>
                  <a:lnTo>
                    <a:pt x="412266" y="49634"/>
                  </a:lnTo>
                  <a:cubicBezTo>
                    <a:pt x="478495" y="281136"/>
                    <a:pt x="505125" y="471648"/>
                    <a:pt x="432060" y="755441"/>
                  </a:cubicBezTo>
                  <a:cubicBezTo>
                    <a:pt x="452519" y="1012293"/>
                    <a:pt x="503235" y="1259525"/>
                    <a:pt x="397227" y="1512615"/>
                  </a:cubicBezTo>
                  <a:lnTo>
                    <a:pt x="7410" y="1437461"/>
                  </a:lnTo>
                  <a:cubicBezTo>
                    <a:pt x="43520" y="1346495"/>
                    <a:pt x="180640" y="967416"/>
                    <a:pt x="56842" y="732164"/>
                  </a:cubicBezTo>
                  <a:cubicBezTo>
                    <a:pt x="55607" y="492587"/>
                    <a:pt x="149473" y="148492"/>
                    <a:pt x="0" y="0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49" name="Прямоугольник 1175"/>
            <p:cNvSpPr/>
            <p:nvPr/>
          </p:nvSpPr>
          <p:spPr>
            <a:xfrm rot="20446244">
              <a:off x="-2127672" y="1462891"/>
              <a:ext cx="613793" cy="1357290"/>
            </a:xfrm>
            <a:custGeom>
              <a:avLst/>
              <a:gdLst>
                <a:gd name="connsiteX0" fmla="*/ 0 w 328603"/>
                <a:gd name="connsiteY0" fmla="*/ 0 h 668203"/>
                <a:gd name="connsiteX1" fmla="*/ 328603 w 328603"/>
                <a:gd name="connsiteY1" fmla="*/ 0 h 668203"/>
                <a:gd name="connsiteX2" fmla="*/ 328603 w 328603"/>
                <a:gd name="connsiteY2" fmla="*/ 668203 h 668203"/>
                <a:gd name="connsiteX3" fmla="*/ 0 w 328603"/>
                <a:gd name="connsiteY3" fmla="*/ 668203 h 668203"/>
                <a:gd name="connsiteX4" fmla="*/ 0 w 328603"/>
                <a:gd name="connsiteY4" fmla="*/ 0 h 668203"/>
                <a:gd name="connsiteX0" fmla="*/ 0 w 423979"/>
                <a:gd name="connsiteY0" fmla="*/ 0 h 741822"/>
                <a:gd name="connsiteX1" fmla="*/ 423979 w 423979"/>
                <a:gd name="connsiteY1" fmla="*/ 73619 h 741822"/>
                <a:gd name="connsiteX2" fmla="*/ 423979 w 423979"/>
                <a:gd name="connsiteY2" fmla="*/ 741822 h 741822"/>
                <a:gd name="connsiteX3" fmla="*/ 95376 w 423979"/>
                <a:gd name="connsiteY3" fmla="*/ 741822 h 741822"/>
                <a:gd name="connsiteX4" fmla="*/ 0 w 423979"/>
                <a:gd name="connsiteY4" fmla="*/ 0 h 741822"/>
                <a:gd name="connsiteX0" fmla="*/ 0 w 423979"/>
                <a:gd name="connsiteY0" fmla="*/ 0 h 741822"/>
                <a:gd name="connsiteX1" fmla="*/ 416449 w 423979"/>
                <a:gd name="connsiteY1" fmla="*/ 37366 h 741822"/>
                <a:gd name="connsiteX2" fmla="*/ 423979 w 423979"/>
                <a:gd name="connsiteY2" fmla="*/ 741822 h 741822"/>
                <a:gd name="connsiteX3" fmla="*/ 95376 w 423979"/>
                <a:gd name="connsiteY3" fmla="*/ 741822 h 741822"/>
                <a:gd name="connsiteX4" fmla="*/ 0 w 423979"/>
                <a:gd name="connsiteY4" fmla="*/ 0 h 741822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95376 w 416449"/>
                <a:gd name="connsiteY3" fmla="*/ 741822 h 1512615"/>
                <a:gd name="connsiteX4" fmla="*/ 0 w 416449"/>
                <a:gd name="connsiteY4" fmla="*/ 0 h 1512615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7410 w 416449"/>
                <a:gd name="connsiteY3" fmla="*/ 1437461 h 1512615"/>
                <a:gd name="connsiteX4" fmla="*/ 0 w 416449"/>
                <a:gd name="connsiteY4" fmla="*/ 0 h 1512615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7410 w 416449"/>
                <a:gd name="connsiteY3" fmla="*/ 1437461 h 1512615"/>
                <a:gd name="connsiteX4" fmla="*/ 0 w 416449"/>
                <a:gd name="connsiteY4" fmla="*/ 0 h 1512615"/>
                <a:gd name="connsiteX0" fmla="*/ 17623 w 434072"/>
                <a:gd name="connsiteY0" fmla="*/ 0 h 1512615"/>
                <a:gd name="connsiteX1" fmla="*/ 434072 w 434072"/>
                <a:gd name="connsiteY1" fmla="*/ 37366 h 1512615"/>
                <a:gd name="connsiteX2" fmla="*/ 414850 w 434072"/>
                <a:gd name="connsiteY2" fmla="*/ 1512615 h 1512615"/>
                <a:gd name="connsiteX3" fmla="*/ 25033 w 434072"/>
                <a:gd name="connsiteY3" fmla="*/ 1437461 h 1512615"/>
                <a:gd name="connsiteX4" fmla="*/ 74465 w 434072"/>
                <a:gd name="connsiteY4" fmla="*/ 732164 h 1512615"/>
                <a:gd name="connsiteX5" fmla="*/ 17623 w 434072"/>
                <a:gd name="connsiteY5" fmla="*/ 0 h 1512615"/>
                <a:gd name="connsiteX0" fmla="*/ 17623 w 434072"/>
                <a:gd name="connsiteY0" fmla="*/ 0 h 1512615"/>
                <a:gd name="connsiteX1" fmla="*/ 434072 w 434072"/>
                <a:gd name="connsiteY1" fmla="*/ 37366 h 1512615"/>
                <a:gd name="connsiteX2" fmla="*/ 414850 w 434072"/>
                <a:gd name="connsiteY2" fmla="*/ 1512615 h 1512615"/>
                <a:gd name="connsiteX3" fmla="*/ 25033 w 434072"/>
                <a:gd name="connsiteY3" fmla="*/ 1437461 h 1512615"/>
                <a:gd name="connsiteX4" fmla="*/ 74465 w 434072"/>
                <a:gd name="connsiteY4" fmla="*/ 732164 h 1512615"/>
                <a:gd name="connsiteX5" fmla="*/ 17623 w 434072"/>
                <a:gd name="connsiteY5" fmla="*/ 0 h 1512615"/>
                <a:gd name="connsiteX0" fmla="*/ 17623 w 434072"/>
                <a:gd name="connsiteY0" fmla="*/ 0 h 1512615"/>
                <a:gd name="connsiteX1" fmla="*/ 434072 w 434072"/>
                <a:gd name="connsiteY1" fmla="*/ 37366 h 1512615"/>
                <a:gd name="connsiteX2" fmla="*/ 414850 w 434072"/>
                <a:gd name="connsiteY2" fmla="*/ 1512615 h 1512615"/>
                <a:gd name="connsiteX3" fmla="*/ 25033 w 434072"/>
                <a:gd name="connsiteY3" fmla="*/ 1437461 h 1512615"/>
                <a:gd name="connsiteX4" fmla="*/ 74465 w 434072"/>
                <a:gd name="connsiteY4" fmla="*/ 732164 h 1512615"/>
                <a:gd name="connsiteX5" fmla="*/ 17623 w 434072"/>
                <a:gd name="connsiteY5" fmla="*/ 0 h 1512615"/>
                <a:gd name="connsiteX0" fmla="*/ 0 w 416449"/>
                <a:gd name="connsiteY0" fmla="*/ 0 h 1512615"/>
                <a:gd name="connsiteX1" fmla="*/ 416449 w 416449"/>
                <a:gd name="connsiteY1" fmla="*/ 37366 h 1512615"/>
                <a:gd name="connsiteX2" fmla="*/ 397227 w 416449"/>
                <a:gd name="connsiteY2" fmla="*/ 1512615 h 1512615"/>
                <a:gd name="connsiteX3" fmla="*/ 7410 w 416449"/>
                <a:gd name="connsiteY3" fmla="*/ 1437461 h 1512615"/>
                <a:gd name="connsiteX4" fmla="*/ 56842 w 416449"/>
                <a:gd name="connsiteY4" fmla="*/ 732164 h 1512615"/>
                <a:gd name="connsiteX5" fmla="*/ 0 w 416449"/>
                <a:gd name="connsiteY5" fmla="*/ 0 h 1512615"/>
                <a:gd name="connsiteX0" fmla="*/ 0 w 432552"/>
                <a:gd name="connsiteY0" fmla="*/ 0 h 1512615"/>
                <a:gd name="connsiteX1" fmla="*/ 416449 w 432552"/>
                <a:gd name="connsiteY1" fmla="*/ 37366 h 1512615"/>
                <a:gd name="connsiteX2" fmla="*/ 432060 w 432552"/>
                <a:gd name="connsiteY2" fmla="*/ 755441 h 1512615"/>
                <a:gd name="connsiteX3" fmla="*/ 397227 w 432552"/>
                <a:gd name="connsiteY3" fmla="*/ 1512615 h 1512615"/>
                <a:gd name="connsiteX4" fmla="*/ 7410 w 432552"/>
                <a:gd name="connsiteY4" fmla="*/ 1437461 h 1512615"/>
                <a:gd name="connsiteX5" fmla="*/ 56842 w 432552"/>
                <a:gd name="connsiteY5" fmla="*/ 732164 h 1512615"/>
                <a:gd name="connsiteX6" fmla="*/ 0 w 432552"/>
                <a:gd name="connsiteY6" fmla="*/ 0 h 1512615"/>
                <a:gd name="connsiteX0" fmla="*/ 0 w 460186"/>
                <a:gd name="connsiteY0" fmla="*/ 0 h 1512615"/>
                <a:gd name="connsiteX1" fmla="*/ 416449 w 460186"/>
                <a:gd name="connsiteY1" fmla="*/ 37366 h 1512615"/>
                <a:gd name="connsiteX2" fmla="*/ 432060 w 460186"/>
                <a:gd name="connsiteY2" fmla="*/ 755441 h 1512615"/>
                <a:gd name="connsiteX3" fmla="*/ 397227 w 460186"/>
                <a:gd name="connsiteY3" fmla="*/ 1512615 h 1512615"/>
                <a:gd name="connsiteX4" fmla="*/ 7410 w 460186"/>
                <a:gd name="connsiteY4" fmla="*/ 1437461 h 1512615"/>
                <a:gd name="connsiteX5" fmla="*/ 56842 w 460186"/>
                <a:gd name="connsiteY5" fmla="*/ 732164 h 1512615"/>
                <a:gd name="connsiteX6" fmla="*/ 0 w 460186"/>
                <a:gd name="connsiteY6" fmla="*/ 0 h 1512615"/>
                <a:gd name="connsiteX0" fmla="*/ 0 w 477448"/>
                <a:gd name="connsiteY0" fmla="*/ 0 h 1512615"/>
                <a:gd name="connsiteX1" fmla="*/ 416449 w 477448"/>
                <a:gd name="connsiteY1" fmla="*/ 37366 h 1512615"/>
                <a:gd name="connsiteX2" fmla="*/ 432060 w 477448"/>
                <a:gd name="connsiteY2" fmla="*/ 755441 h 1512615"/>
                <a:gd name="connsiteX3" fmla="*/ 397227 w 477448"/>
                <a:gd name="connsiteY3" fmla="*/ 1512615 h 1512615"/>
                <a:gd name="connsiteX4" fmla="*/ 7410 w 477448"/>
                <a:gd name="connsiteY4" fmla="*/ 1437461 h 1512615"/>
                <a:gd name="connsiteX5" fmla="*/ 56842 w 477448"/>
                <a:gd name="connsiteY5" fmla="*/ 732164 h 1512615"/>
                <a:gd name="connsiteX6" fmla="*/ 0 w 477448"/>
                <a:gd name="connsiteY6" fmla="*/ 0 h 1512615"/>
                <a:gd name="connsiteX0" fmla="*/ 0 w 477448"/>
                <a:gd name="connsiteY0" fmla="*/ 0 h 1512615"/>
                <a:gd name="connsiteX1" fmla="*/ 416449 w 477448"/>
                <a:gd name="connsiteY1" fmla="*/ 37366 h 1512615"/>
                <a:gd name="connsiteX2" fmla="*/ 432060 w 477448"/>
                <a:gd name="connsiteY2" fmla="*/ 755441 h 1512615"/>
                <a:gd name="connsiteX3" fmla="*/ 397227 w 477448"/>
                <a:gd name="connsiteY3" fmla="*/ 1512615 h 1512615"/>
                <a:gd name="connsiteX4" fmla="*/ 7410 w 477448"/>
                <a:gd name="connsiteY4" fmla="*/ 1437461 h 1512615"/>
                <a:gd name="connsiteX5" fmla="*/ 56842 w 477448"/>
                <a:gd name="connsiteY5" fmla="*/ 732164 h 1512615"/>
                <a:gd name="connsiteX6" fmla="*/ 0 w 477448"/>
                <a:gd name="connsiteY6" fmla="*/ 0 h 1512615"/>
                <a:gd name="connsiteX0" fmla="*/ 0 w 477448"/>
                <a:gd name="connsiteY0" fmla="*/ 0 h 1512615"/>
                <a:gd name="connsiteX1" fmla="*/ 416449 w 477448"/>
                <a:gd name="connsiteY1" fmla="*/ 37366 h 1512615"/>
                <a:gd name="connsiteX2" fmla="*/ 432060 w 477448"/>
                <a:gd name="connsiteY2" fmla="*/ 755441 h 1512615"/>
                <a:gd name="connsiteX3" fmla="*/ 397227 w 477448"/>
                <a:gd name="connsiteY3" fmla="*/ 1512615 h 1512615"/>
                <a:gd name="connsiteX4" fmla="*/ 7410 w 477448"/>
                <a:gd name="connsiteY4" fmla="*/ 1437461 h 1512615"/>
                <a:gd name="connsiteX5" fmla="*/ 56842 w 477448"/>
                <a:gd name="connsiteY5" fmla="*/ 732164 h 1512615"/>
                <a:gd name="connsiteX6" fmla="*/ 0 w 477448"/>
                <a:gd name="connsiteY6" fmla="*/ 0 h 1512615"/>
                <a:gd name="connsiteX0" fmla="*/ 0 w 462250"/>
                <a:gd name="connsiteY0" fmla="*/ 0 h 1512615"/>
                <a:gd name="connsiteX1" fmla="*/ 352031 w 462250"/>
                <a:gd name="connsiteY1" fmla="*/ 48522 h 1512615"/>
                <a:gd name="connsiteX2" fmla="*/ 432060 w 462250"/>
                <a:gd name="connsiteY2" fmla="*/ 755441 h 1512615"/>
                <a:gd name="connsiteX3" fmla="*/ 397227 w 462250"/>
                <a:gd name="connsiteY3" fmla="*/ 1512615 h 1512615"/>
                <a:gd name="connsiteX4" fmla="*/ 7410 w 462250"/>
                <a:gd name="connsiteY4" fmla="*/ 1437461 h 1512615"/>
                <a:gd name="connsiteX5" fmla="*/ 56842 w 462250"/>
                <a:gd name="connsiteY5" fmla="*/ 732164 h 1512615"/>
                <a:gd name="connsiteX6" fmla="*/ 0 w 462250"/>
                <a:gd name="connsiteY6" fmla="*/ 0 h 1512615"/>
                <a:gd name="connsiteX0" fmla="*/ 26473 w 454840"/>
                <a:gd name="connsiteY0" fmla="*/ 0 h 1494071"/>
                <a:gd name="connsiteX1" fmla="*/ 344621 w 454840"/>
                <a:gd name="connsiteY1" fmla="*/ 29978 h 1494071"/>
                <a:gd name="connsiteX2" fmla="*/ 424650 w 454840"/>
                <a:gd name="connsiteY2" fmla="*/ 736897 h 1494071"/>
                <a:gd name="connsiteX3" fmla="*/ 389817 w 454840"/>
                <a:gd name="connsiteY3" fmla="*/ 1494071 h 1494071"/>
                <a:gd name="connsiteX4" fmla="*/ 0 w 454840"/>
                <a:gd name="connsiteY4" fmla="*/ 1418917 h 1494071"/>
                <a:gd name="connsiteX5" fmla="*/ 49432 w 454840"/>
                <a:gd name="connsiteY5" fmla="*/ 713620 h 1494071"/>
                <a:gd name="connsiteX6" fmla="*/ 26473 w 454840"/>
                <a:gd name="connsiteY6" fmla="*/ 0 h 1494071"/>
                <a:gd name="connsiteX0" fmla="*/ 26473 w 454840"/>
                <a:gd name="connsiteY0" fmla="*/ 0 h 1494071"/>
                <a:gd name="connsiteX1" fmla="*/ 344621 w 454840"/>
                <a:gd name="connsiteY1" fmla="*/ 29978 h 1494071"/>
                <a:gd name="connsiteX2" fmla="*/ 424650 w 454840"/>
                <a:gd name="connsiteY2" fmla="*/ 736897 h 1494071"/>
                <a:gd name="connsiteX3" fmla="*/ 389817 w 454840"/>
                <a:gd name="connsiteY3" fmla="*/ 1494071 h 1494071"/>
                <a:gd name="connsiteX4" fmla="*/ 0 w 454840"/>
                <a:gd name="connsiteY4" fmla="*/ 1418917 h 1494071"/>
                <a:gd name="connsiteX5" fmla="*/ 73415 w 454840"/>
                <a:gd name="connsiteY5" fmla="*/ 721985 h 1494071"/>
                <a:gd name="connsiteX6" fmla="*/ 26473 w 454840"/>
                <a:gd name="connsiteY6" fmla="*/ 0 h 1494071"/>
                <a:gd name="connsiteX0" fmla="*/ 195888 w 624255"/>
                <a:gd name="connsiteY0" fmla="*/ 0 h 1494071"/>
                <a:gd name="connsiteX1" fmla="*/ 514036 w 624255"/>
                <a:gd name="connsiteY1" fmla="*/ 29978 h 1494071"/>
                <a:gd name="connsiteX2" fmla="*/ 594065 w 624255"/>
                <a:gd name="connsiteY2" fmla="*/ 736897 h 1494071"/>
                <a:gd name="connsiteX3" fmla="*/ 559232 w 624255"/>
                <a:gd name="connsiteY3" fmla="*/ 1494071 h 1494071"/>
                <a:gd name="connsiteX4" fmla="*/ 0 w 624255"/>
                <a:gd name="connsiteY4" fmla="*/ 1326197 h 1494071"/>
                <a:gd name="connsiteX5" fmla="*/ 242830 w 624255"/>
                <a:gd name="connsiteY5" fmla="*/ 721985 h 1494071"/>
                <a:gd name="connsiteX6" fmla="*/ 195888 w 624255"/>
                <a:gd name="connsiteY6" fmla="*/ 0 h 1494071"/>
                <a:gd name="connsiteX0" fmla="*/ 195888 w 624255"/>
                <a:gd name="connsiteY0" fmla="*/ 0 h 1494071"/>
                <a:gd name="connsiteX1" fmla="*/ 514036 w 624255"/>
                <a:gd name="connsiteY1" fmla="*/ 29978 h 1494071"/>
                <a:gd name="connsiteX2" fmla="*/ 594065 w 624255"/>
                <a:gd name="connsiteY2" fmla="*/ 736897 h 1494071"/>
                <a:gd name="connsiteX3" fmla="*/ 559232 w 624255"/>
                <a:gd name="connsiteY3" fmla="*/ 1494071 h 1494071"/>
                <a:gd name="connsiteX4" fmla="*/ 0 w 624255"/>
                <a:gd name="connsiteY4" fmla="*/ 1326197 h 1494071"/>
                <a:gd name="connsiteX5" fmla="*/ 242830 w 624255"/>
                <a:gd name="connsiteY5" fmla="*/ 721985 h 1494071"/>
                <a:gd name="connsiteX6" fmla="*/ 195888 w 624255"/>
                <a:gd name="connsiteY6" fmla="*/ 0 h 1494071"/>
                <a:gd name="connsiteX0" fmla="*/ 195888 w 621825"/>
                <a:gd name="connsiteY0" fmla="*/ 0 h 1357290"/>
                <a:gd name="connsiteX1" fmla="*/ 514036 w 621825"/>
                <a:gd name="connsiteY1" fmla="*/ 29978 h 1357290"/>
                <a:gd name="connsiteX2" fmla="*/ 594065 w 621825"/>
                <a:gd name="connsiteY2" fmla="*/ 736897 h 1357290"/>
                <a:gd name="connsiteX3" fmla="*/ 398461 w 621825"/>
                <a:gd name="connsiteY3" fmla="*/ 1357290 h 1357290"/>
                <a:gd name="connsiteX4" fmla="*/ 0 w 621825"/>
                <a:gd name="connsiteY4" fmla="*/ 1326197 h 1357290"/>
                <a:gd name="connsiteX5" fmla="*/ 242830 w 621825"/>
                <a:gd name="connsiteY5" fmla="*/ 721985 h 1357290"/>
                <a:gd name="connsiteX6" fmla="*/ 195888 w 621825"/>
                <a:gd name="connsiteY6" fmla="*/ 0 h 1357290"/>
                <a:gd name="connsiteX0" fmla="*/ 195888 w 621825"/>
                <a:gd name="connsiteY0" fmla="*/ 0 h 1357290"/>
                <a:gd name="connsiteX1" fmla="*/ 514036 w 621825"/>
                <a:gd name="connsiteY1" fmla="*/ 29978 h 1357290"/>
                <a:gd name="connsiteX2" fmla="*/ 594065 w 621825"/>
                <a:gd name="connsiteY2" fmla="*/ 736897 h 1357290"/>
                <a:gd name="connsiteX3" fmla="*/ 398461 w 621825"/>
                <a:gd name="connsiteY3" fmla="*/ 1357290 h 1357290"/>
                <a:gd name="connsiteX4" fmla="*/ 0 w 621825"/>
                <a:gd name="connsiteY4" fmla="*/ 1326197 h 1357290"/>
                <a:gd name="connsiteX5" fmla="*/ 242830 w 621825"/>
                <a:gd name="connsiteY5" fmla="*/ 721985 h 1357290"/>
                <a:gd name="connsiteX6" fmla="*/ 195888 w 621825"/>
                <a:gd name="connsiteY6" fmla="*/ 0 h 1357290"/>
                <a:gd name="connsiteX0" fmla="*/ 195888 w 604191"/>
                <a:gd name="connsiteY0" fmla="*/ 0 h 1357290"/>
                <a:gd name="connsiteX1" fmla="*/ 514036 w 604191"/>
                <a:gd name="connsiteY1" fmla="*/ 29978 h 1357290"/>
                <a:gd name="connsiteX2" fmla="*/ 571894 w 604191"/>
                <a:gd name="connsiteY2" fmla="*/ 742614 h 1357290"/>
                <a:gd name="connsiteX3" fmla="*/ 398461 w 604191"/>
                <a:gd name="connsiteY3" fmla="*/ 1357290 h 1357290"/>
                <a:gd name="connsiteX4" fmla="*/ 0 w 604191"/>
                <a:gd name="connsiteY4" fmla="*/ 1326197 h 1357290"/>
                <a:gd name="connsiteX5" fmla="*/ 242830 w 604191"/>
                <a:gd name="connsiteY5" fmla="*/ 721985 h 1357290"/>
                <a:gd name="connsiteX6" fmla="*/ 195888 w 604191"/>
                <a:gd name="connsiteY6" fmla="*/ 0 h 1357290"/>
                <a:gd name="connsiteX0" fmla="*/ 195888 w 604191"/>
                <a:gd name="connsiteY0" fmla="*/ 0 h 1357290"/>
                <a:gd name="connsiteX1" fmla="*/ 514036 w 604191"/>
                <a:gd name="connsiteY1" fmla="*/ 29978 h 1357290"/>
                <a:gd name="connsiteX2" fmla="*/ 571894 w 604191"/>
                <a:gd name="connsiteY2" fmla="*/ 742614 h 1357290"/>
                <a:gd name="connsiteX3" fmla="*/ 398461 w 604191"/>
                <a:gd name="connsiteY3" fmla="*/ 1357290 h 1357290"/>
                <a:gd name="connsiteX4" fmla="*/ 0 w 604191"/>
                <a:gd name="connsiteY4" fmla="*/ 1326197 h 1357290"/>
                <a:gd name="connsiteX5" fmla="*/ 249104 w 604191"/>
                <a:gd name="connsiteY5" fmla="*/ 703997 h 1357290"/>
                <a:gd name="connsiteX6" fmla="*/ 195888 w 604191"/>
                <a:gd name="connsiteY6" fmla="*/ 0 h 1357290"/>
                <a:gd name="connsiteX0" fmla="*/ 195888 w 609055"/>
                <a:gd name="connsiteY0" fmla="*/ 0 h 1357290"/>
                <a:gd name="connsiteX1" fmla="*/ 514036 w 609055"/>
                <a:gd name="connsiteY1" fmla="*/ 29978 h 1357290"/>
                <a:gd name="connsiteX2" fmla="*/ 578169 w 609055"/>
                <a:gd name="connsiteY2" fmla="*/ 724627 h 1357290"/>
                <a:gd name="connsiteX3" fmla="*/ 398461 w 609055"/>
                <a:gd name="connsiteY3" fmla="*/ 1357290 h 1357290"/>
                <a:gd name="connsiteX4" fmla="*/ 0 w 609055"/>
                <a:gd name="connsiteY4" fmla="*/ 1326197 h 1357290"/>
                <a:gd name="connsiteX5" fmla="*/ 249104 w 609055"/>
                <a:gd name="connsiteY5" fmla="*/ 703997 h 1357290"/>
                <a:gd name="connsiteX6" fmla="*/ 195888 w 609055"/>
                <a:gd name="connsiteY6" fmla="*/ 0 h 1357290"/>
                <a:gd name="connsiteX0" fmla="*/ 195888 w 613793"/>
                <a:gd name="connsiteY0" fmla="*/ 0 h 1357290"/>
                <a:gd name="connsiteX1" fmla="*/ 514036 w 613793"/>
                <a:gd name="connsiteY1" fmla="*/ 29978 h 1357290"/>
                <a:gd name="connsiteX2" fmla="*/ 578169 w 613793"/>
                <a:gd name="connsiteY2" fmla="*/ 724627 h 1357290"/>
                <a:gd name="connsiteX3" fmla="*/ 398461 w 613793"/>
                <a:gd name="connsiteY3" fmla="*/ 1357290 h 1357290"/>
                <a:gd name="connsiteX4" fmla="*/ 0 w 613793"/>
                <a:gd name="connsiteY4" fmla="*/ 1326197 h 1357290"/>
                <a:gd name="connsiteX5" fmla="*/ 249104 w 613793"/>
                <a:gd name="connsiteY5" fmla="*/ 703997 h 1357290"/>
                <a:gd name="connsiteX6" fmla="*/ 195888 w 613793"/>
                <a:gd name="connsiteY6" fmla="*/ 0 h 13572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3793" h="1357290">
                  <a:moveTo>
                    <a:pt x="195888" y="0"/>
                  </a:moveTo>
                  <a:lnTo>
                    <a:pt x="514036" y="29978"/>
                  </a:lnTo>
                  <a:cubicBezTo>
                    <a:pt x="602992" y="215605"/>
                    <a:pt x="651234" y="440834"/>
                    <a:pt x="578169" y="724627"/>
                  </a:cubicBezTo>
                  <a:cubicBezTo>
                    <a:pt x="598628" y="981479"/>
                    <a:pt x="545882" y="1158997"/>
                    <a:pt x="398461" y="1357290"/>
                  </a:cubicBezTo>
                  <a:lnTo>
                    <a:pt x="0" y="1326197"/>
                  </a:lnTo>
                  <a:cubicBezTo>
                    <a:pt x="133020" y="1343012"/>
                    <a:pt x="372902" y="939249"/>
                    <a:pt x="249104" y="703997"/>
                  </a:cubicBezTo>
                  <a:cubicBezTo>
                    <a:pt x="247869" y="464420"/>
                    <a:pt x="345361" y="148492"/>
                    <a:pt x="195888" y="0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50" name="Полилиния: фигура 649"/>
            <p:cNvSpPr/>
            <p:nvPr/>
          </p:nvSpPr>
          <p:spPr>
            <a:xfrm>
              <a:off x="-1249786" y="1625600"/>
              <a:ext cx="726609" cy="2394857"/>
            </a:xfrm>
            <a:custGeom>
              <a:avLst/>
              <a:gdLst>
                <a:gd name="connsiteX0" fmla="*/ 117672 w 726609"/>
                <a:gd name="connsiteY0" fmla="*/ 0 h 2394857"/>
                <a:gd name="connsiteX1" fmla="*/ 233786 w 726609"/>
                <a:gd name="connsiteY1" fmla="*/ 14514 h 2394857"/>
                <a:gd name="connsiteX2" fmla="*/ 277329 w 726609"/>
                <a:gd name="connsiteY2" fmla="*/ 43543 h 2394857"/>
                <a:gd name="connsiteX3" fmla="*/ 335386 w 726609"/>
                <a:gd name="connsiteY3" fmla="*/ 72571 h 2394857"/>
                <a:gd name="connsiteX4" fmla="*/ 393443 w 726609"/>
                <a:gd name="connsiteY4" fmla="*/ 188686 h 2394857"/>
                <a:gd name="connsiteX5" fmla="*/ 451500 w 726609"/>
                <a:gd name="connsiteY5" fmla="*/ 275771 h 2394857"/>
                <a:gd name="connsiteX6" fmla="*/ 466015 w 726609"/>
                <a:gd name="connsiteY6" fmla="*/ 319314 h 2394857"/>
                <a:gd name="connsiteX7" fmla="*/ 466015 w 726609"/>
                <a:gd name="connsiteY7" fmla="*/ 870857 h 2394857"/>
                <a:gd name="connsiteX8" fmla="*/ 509557 w 726609"/>
                <a:gd name="connsiteY8" fmla="*/ 885371 h 2394857"/>
                <a:gd name="connsiteX9" fmla="*/ 553100 w 726609"/>
                <a:gd name="connsiteY9" fmla="*/ 972457 h 2394857"/>
                <a:gd name="connsiteX10" fmla="*/ 640186 w 726609"/>
                <a:gd name="connsiteY10" fmla="*/ 1030514 h 2394857"/>
                <a:gd name="connsiteX11" fmla="*/ 654700 w 726609"/>
                <a:gd name="connsiteY11" fmla="*/ 1074057 h 2394857"/>
                <a:gd name="connsiteX12" fmla="*/ 669215 w 726609"/>
                <a:gd name="connsiteY12" fmla="*/ 1407886 h 2394857"/>
                <a:gd name="connsiteX13" fmla="*/ 582129 w 726609"/>
                <a:gd name="connsiteY13" fmla="*/ 1494971 h 2394857"/>
                <a:gd name="connsiteX14" fmla="*/ 524072 w 726609"/>
                <a:gd name="connsiteY14" fmla="*/ 1596571 h 2394857"/>
                <a:gd name="connsiteX15" fmla="*/ 480529 w 726609"/>
                <a:gd name="connsiteY15" fmla="*/ 1625600 h 2394857"/>
                <a:gd name="connsiteX16" fmla="*/ 451500 w 726609"/>
                <a:gd name="connsiteY16" fmla="*/ 1683657 h 2394857"/>
                <a:gd name="connsiteX17" fmla="*/ 349900 w 726609"/>
                <a:gd name="connsiteY17" fmla="*/ 1756229 h 2394857"/>
                <a:gd name="connsiteX18" fmla="*/ 262815 w 726609"/>
                <a:gd name="connsiteY18" fmla="*/ 1814286 h 2394857"/>
                <a:gd name="connsiteX19" fmla="*/ 175729 w 726609"/>
                <a:gd name="connsiteY19" fmla="*/ 1901371 h 2394857"/>
                <a:gd name="connsiteX20" fmla="*/ 132186 w 726609"/>
                <a:gd name="connsiteY20" fmla="*/ 1944914 h 2394857"/>
                <a:gd name="connsiteX21" fmla="*/ 74129 w 726609"/>
                <a:gd name="connsiteY21" fmla="*/ 2017486 h 2394857"/>
                <a:gd name="connsiteX22" fmla="*/ 59615 w 726609"/>
                <a:gd name="connsiteY22" fmla="*/ 2075543 h 2394857"/>
                <a:gd name="connsiteX23" fmla="*/ 45100 w 726609"/>
                <a:gd name="connsiteY23" fmla="*/ 2119086 h 2394857"/>
                <a:gd name="connsiteX24" fmla="*/ 16072 w 726609"/>
                <a:gd name="connsiteY24" fmla="*/ 2235200 h 2394857"/>
                <a:gd name="connsiteX25" fmla="*/ 1557 w 726609"/>
                <a:gd name="connsiteY25" fmla="*/ 2278743 h 2394857"/>
                <a:gd name="connsiteX26" fmla="*/ 1557 w 726609"/>
                <a:gd name="connsiteY26" fmla="*/ 2394857 h 2394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26609" h="2394857">
                  <a:moveTo>
                    <a:pt x="117672" y="0"/>
                  </a:moveTo>
                  <a:cubicBezTo>
                    <a:pt x="156377" y="4838"/>
                    <a:pt x="196155" y="4251"/>
                    <a:pt x="233786" y="14514"/>
                  </a:cubicBezTo>
                  <a:cubicBezTo>
                    <a:pt x="250615" y="19104"/>
                    <a:pt x="262183" y="34888"/>
                    <a:pt x="277329" y="43543"/>
                  </a:cubicBezTo>
                  <a:cubicBezTo>
                    <a:pt x="296115" y="54278"/>
                    <a:pt x="316034" y="62895"/>
                    <a:pt x="335386" y="72571"/>
                  </a:cubicBezTo>
                  <a:cubicBezTo>
                    <a:pt x="432368" y="169553"/>
                    <a:pt x="331643" y="52726"/>
                    <a:pt x="393443" y="188686"/>
                  </a:cubicBezTo>
                  <a:cubicBezTo>
                    <a:pt x="407880" y="220447"/>
                    <a:pt x="440467" y="242674"/>
                    <a:pt x="451500" y="275771"/>
                  </a:cubicBezTo>
                  <a:lnTo>
                    <a:pt x="466015" y="319314"/>
                  </a:lnTo>
                  <a:cubicBezTo>
                    <a:pt x="454663" y="500941"/>
                    <a:pt x="434502" y="689660"/>
                    <a:pt x="466015" y="870857"/>
                  </a:cubicBezTo>
                  <a:cubicBezTo>
                    <a:pt x="468636" y="885930"/>
                    <a:pt x="495043" y="880533"/>
                    <a:pt x="509557" y="885371"/>
                  </a:cubicBezTo>
                  <a:cubicBezTo>
                    <a:pt x="519910" y="916429"/>
                    <a:pt x="526620" y="949287"/>
                    <a:pt x="553100" y="972457"/>
                  </a:cubicBezTo>
                  <a:cubicBezTo>
                    <a:pt x="579356" y="995431"/>
                    <a:pt x="640186" y="1030514"/>
                    <a:pt x="640186" y="1030514"/>
                  </a:cubicBezTo>
                  <a:cubicBezTo>
                    <a:pt x="645024" y="1045028"/>
                    <a:pt x="647858" y="1060373"/>
                    <a:pt x="654700" y="1074057"/>
                  </a:cubicBezTo>
                  <a:cubicBezTo>
                    <a:pt x="722333" y="1209322"/>
                    <a:pt x="768674" y="1038468"/>
                    <a:pt x="669215" y="1407886"/>
                  </a:cubicBezTo>
                  <a:cubicBezTo>
                    <a:pt x="658542" y="1447527"/>
                    <a:pt x="582129" y="1494971"/>
                    <a:pt x="582129" y="1494971"/>
                  </a:cubicBezTo>
                  <a:cubicBezTo>
                    <a:pt x="570746" y="1517738"/>
                    <a:pt x="544587" y="1576056"/>
                    <a:pt x="524072" y="1596571"/>
                  </a:cubicBezTo>
                  <a:cubicBezTo>
                    <a:pt x="511737" y="1608906"/>
                    <a:pt x="495043" y="1615924"/>
                    <a:pt x="480529" y="1625600"/>
                  </a:cubicBezTo>
                  <a:cubicBezTo>
                    <a:pt x="470853" y="1644952"/>
                    <a:pt x="465581" y="1667229"/>
                    <a:pt x="451500" y="1683657"/>
                  </a:cubicBezTo>
                  <a:cubicBezTo>
                    <a:pt x="425358" y="1714156"/>
                    <a:pt x="380493" y="1730735"/>
                    <a:pt x="349900" y="1756229"/>
                  </a:cubicBezTo>
                  <a:cubicBezTo>
                    <a:pt x="277419" y="1816629"/>
                    <a:pt x="339335" y="1788777"/>
                    <a:pt x="262815" y="1814286"/>
                  </a:cubicBezTo>
                  <a:lnTo>
                    <a:pt x="175729" y="1901371"/>
                  </a:lnTo>
                  <a:lnTo>
                    <a:pt x="132186" y="1944914"/>
                  </a:lnTo>
                  <a:cubicBezTo>
                    <a:pt x="84738" y="2087262"/>
                    <a:pt x="161663" y="1886184"/>
                    <a:pt x="74129" y="2017486"/>
                  </a:cubicBezTo>
                  <a:cubicBezTo>
                    <a:pt x="63064" y="2034084"/>
                    <a:pt x="65095" y="2056363"/>
                    <a:pt x="59615" y="2075543"/>
                  </a:cubicBezTo>
                  <a:cubicBezTo>
                    <a:pt x="55412" y="2090254"/>
                    <a:pt x="49126" y="2104326"/>
                    <a:pt x="45100" y="2119086"/>
                  </a:cubicBezTo>
                  <a:cubicBezTo>
                    <a:pt x="34603" y="2157576"/>
                    <a:pt x="28689" y="2197352"/>
                    <a:pt x="16072" y="2235200"/>
                  </a:cubicBezTo>
                  <a:cubicBezTo>
                    <a:pt x="11234" y="2249714"/>
                    <a:pt x="2942" y="2263506"/>
                    <a:pt x="1557" y="2278743"/>
                  </a:cubicBezTo>
                  <a:cubicBezTo>
                    <a:pt x="-1947" y="2317289"/>
                    <a:pt x="1557" y="2356152"/>
                    <a:pt x="1557" y="2394857"/>
                  </a:cubicBezTo>
                </a:path>
              </a:pathLst>
            </a:custGeom>
            <a:noFill/>
            <a:ln w="6350">
              <a:solidFill>
                <a:srgbClr val="0C18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5" name="Полилиния: фигура 1014"/>
            <p:cNvSpPr/>
            <p:nvPr/>
          </p:nvSpPr>
          <p:spPr>
            <a:xfrm>
              <a:off x="-1128330" y="2243539"/>
              <a:ext cx="726609" cy="2394857"/>
            </a:xfrm>
            <a:custGeom>
              <a:avLst/>
              <a:gdLst>
                <a:gd name="connsiteX0" fmla="*/ 117672 w 726609"/>
                <a:gd name="connsiteY0" fmla="*/ 0 h 2394857"/>
                <a:gd name="connsiteX1" fmla="*/ 233786 w 726609"/>
                <a:gd name="connsiteY1" fmla="*/ 14514 h 2394857"/>
                <a:gd name="connsiteX2" fmla="*/ 277329 w 726609"/>
                <a:gd name="connsiteY2" fmla="*/ 43543 h 2394857"/>
                <a:gd name="connsiteX3" fmla="*/ 335386 w 726609"/>
                <a:gd name="connsiteY3" fmla="*/ 72571 h 2394857"/>
                <a:gd name="connsiteX4" fmla="*/ 393443 w 726609"/>
                <a:gd name="connsiteY4" fmla="*/ 188686 h 2394857"/>
                <a:gd name="connsiteX5" fmla="*/ 451500 w 726609"/>
                <a:gd name="connsiteY5" fmla="*/ 275771 h 2394857"/>
                <a:gd name="connsiteX6" fmla="*/ 466015 w 726609"/>
                <a:gd name="connsiteY6" fmla="*/ 319314 h 2394857"/>
                <a:gd name="connsiteX7" fmla="*/ 466015 w 726609"/>
                <a:gd name="connsiteY7" fmla="*/ 870857 h 2394857"/>
                <a:gd name="connsiteX8" fmla="*/ 509557 w 726609"/>
                <a:gd name="connsiteY8" fmla="*/ 885371 h 2394857"/>
                <a:gd name="connsiteX9" fmla="*/ 553100 w 726609"/>
                <a:gd name="connsiteY9" fmla="*/ 972457 h 2394857"/>
                <a:gd name="connsiteX10" fmla="*/ 640186 w 726609"/>
                <a:gd name="connsiteY10" fmla="*/ 1030514 h 2394857"/>
                <a:gd name="connsiteX11" fmla="*/ 654700 w 726609"/>
                <a:gd name="connsiteY11" fmla="*/ 1074057 h 2394857"/>
                <a:gd name="connsiteX12" fmla="*/ 669215 w 726609"/>
                <a:gd name="connsiteY12" fmla="*/ 1407886 h 2394857"/>
                <a:gd name="connsiteX13" fmla="*/ 582129 w 726609"/>
                <a:gd name="connsiteY13" fmla="*/ 1494971 h 2394857"/>
                <a:gd name="connsiteX14" fmla="*/ 524072 w 726609"/>
                <a:gd name="connsiteY14" fmla="*/ 1596571 h 2394857"/>
                <a:gd name="connsiteX15" fmla="*/ 480529 w 726609"/>
                <a:gd name="connsiteY15" fmla="*/ 1625600 h 2394857"/>
                <a:gd name="connsiteX16" fmla="*/ 451500 w 726609"/>
                <a:gd name="connsiteY16" fmla="*/ 1683657 h 2394857"/>
                <a:gd name="connsiteX17" fmla="*/ 349900 w 726609"/>
                <a:gd name="connsiteY17" fmla="*/ 1756229 h 2394857"/>
                <a:gd name="connsiteX18" fmla="*/ 262815 w 726609"/>
                <a:gd name="connsiteY18" fmla="*/ 1814286 h 2394857"/>
                <a:gd name="connsiteX19" fmla="*/ 175729 w 726609"/>
                <a:gd name="connsiteY19" fmla="*/ 1901371 h 2394857"/>
                <a:gd name="connsiteX20" fmla="*/ 132186 w 726609"/>
                <a:gd name="connsiteY20" fmla="*/ 1944914 h 2394857"/>
                <a:gd name="connsiteX21" fmla="*/ 74129 w 726609"/>
                <a:gd name="connsiteY21" fmla="*/ 2017486 h 2394857"/>
                <a:gd name="connsiteX22" fmla="*/ 59615 w 726609"/>
                <a:gd name="connsiteY22" fmla="*/ 2075543 h 2394857"/>
                <a:gd name="connsiteX23" fmla="*/ 45100 w 726609"/>
                <a:gd name="connsiteY23" fmla="*/ 2119086 h 2394857"/>
                <a:gd name="connsiteX24" fmla="*/ 16072 w 726609"/>
                <a:gd name="connsiteY24" fmla="*/ 2235200 h 2394857"/>
                <a:gd name="connsiteX25" fmla="*/ 1557 w 726609"/>
                <a:gd name="connsiteY25" fmla="*/ 2278743 h 2394857"/>
                <a:gd name="connsiteX26" fmla="*/ 1557 w 726609"/>
                <a:gd name="connsiteY26" fmla="*/ 2394857 h 2394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26609" h="2394857">
                  <a:moveTo>
                    <a:pt x="117672" y="0"/>
                  </a:moveTo>
                  <a:cubicBezTo>
                    <a:pt x="156377" y="4838"/>
                    <a:pt x="196155" y="4251"/>
                    <a:pt x="233786" y="14514"/>
                  </a:cubicBezTo>
                  <a:cubicBezTo>
                    <a:pt x="250615" y="19104"/>
                    <a:pt x="262183" y="34888"/>
                    <a:pt x="277329" y="43543"/>
                  </a:cubicBezTo>
                  <a:cubicBezTo>
                    <a:pt x="296115" y="54278"/>
                    <a:pt x="316034" y="62895"/>
                    <a:pt x="335386" y="72571"/>
                  </a:cubicBezTo>
                  <a:cubicBezTo>
                    <a:pt x="432368" y="169553"/>
                    <a:pt x="331643" y="52726"/>
                    <a:pt x="393443" y="188686"/>
                  </a:cubicBezTo>
                  <a:cubicBezTo>
                    <a:pt x="407880" y="220447"/>
                    <a:pt x="440467" y="242674"/>
                    <a:pt x="451500" y="275771"/>
                  </a:cubicBezTo>
                  <a:lnTo>
                    <a:pt x="466015" y="319314"/>
                  </a:lnTo>
                  <a:cubicBezTo>
                    <a:pt x="454663" y="500941"/>
                    <a:pt x="434502" y="689660"/>
                    <a:pt x="466015" y="870857"/>
                  </a:cubicBezTo>
                  <a:cubicBezTo>
                    <a:pt x="468636" y="885930"/>
                    <a:pt x="495043" y="880533"/>
                    <a:pt x="509557" y="885371"/>
                  </a:cubicBezTo>
                  <a:cubicBezTo>
                    <a:pt x="519910" y="916429"/>
                    <a:pt x="526620" y="949287"/>
                    <a:pt x="553100" y="972457"/>
                  </a:cubicBezTo>
                  <a:cubicBezTo>
                    <a:pt x="579356" y="995431"/>
                    <a:pt x="640186" y="1030514"/>
                    <a:pt x="640186" y="1030514"/>
                  </a:cubicBezTo>
                  <a:cubicBezTo>
                    <a:pt x="645024" y="1045028"/>
                    <a:pt x="647858" y="1060373"/>
                    <a:pt x="654700" y="1074057"/>
                  </a:cubicBezTo>
                  <a:cubicBezTo>
                    <a:pt x="722333" y="1209322"/>
                    <a:pt x="768674" y="1038468"/>
                    <a:pt x="669215" y="1407886"/>
                  </a:cubicBezTo>
                  <a:cubicBezTo>
                    <a:pt x="658542" y="1447527"/>
                    <a:pt x="582129" y="1494971"/>
                    <a:pt x="582129" y="1494971"/>
                  </a:cubicBezTo>
                  <a:cubicBezTo>
                    <a:pt x="570746" y="1517738"/>
                    <a:pt x="544587" y="1576056"/>
                    <a:pt x="524072" y="1596571"/>
                  </a:cubicBezTo>
                  <a:cubicBezTo>
                    <a:pt x="511737" y="1608906"/>
                    <a:pt x="495043" y="1615924"/>
                    <a:pt x="480529" y="1625600"/>
                  </a:cubicBezTo>
                  <a:cubicBezTo>
                    <a:pt x="470853" y="1644952"/>
                    <a:pt x="465581" y="1667229"/>
                    <a:pt x="451500" y="1683657"/>
                  </a:cubicBezTo>
                  <a:cubicBezTo>
                    <a:pt x="425358" y="1714156"/>
                    <a:pt x="380493" y="1730735"/>
                    <a:pt x="349900" y="1756229"/>
                  </a:cubicBezTo>
                  <a:cubicBezTo>
                    <a:pt x="277419" y="1816629"/>
                    <a:pt x="339335" y="1788777"/>
                    <a:pt x="262815" y="1814286"/>
                  </a:cubicBezTo>
                  <a:lnTo>
                    <a:pt x="175729" y="1901371"/>
                  </a:lnTo>
                  <a:lnTo>
                    <a:pt x="132186" y="1944914"/>
                  </a:lnTo>
                  <a:cubicBezTo>
                    <a:pt x="84738" y="2087262"/>
                    <a:pt x="161663" y="1886184"/>
                    <a:pt x="74129" y="2017486"/>
                  </a:cubicBezTo>
                  <a:cubicBezTo>
                    <a:pt x="63064" y="2034084"/>
                    <a:pt x="65095" y="2056363"/>
                    <a:pt x="59615" y="2075543"/>
                  </a:cubicBezTo>
                  <a:cubicBezTo>
                    <a:pt x="55412" y="2090254"/>
                    <a:pt x="49126" y="2104326"/>
                    <a:pt x="45100" y="2119086"/>
                  </a:cubicBezTo>
                  <a:cubicBezTo>
                    <a:pt x="34603" y="2157576"/>
                    <a:pt x="28689" y="2197352"/>
                    <a:pt x="16072" y="2235200"/>
                  </a:cubicBezTo>
                  <a:cubicBezTo>
                    <a:pt x="11234" y="2249714"/>
                    <a:pt x="2942" y="2263506"/>
                    <a:pt x="1557" y="2278743"/>
                  </a:cubicBezTo>
                  <a:cubicBezTo>
                    <a:pt x="-1947" y="2317289"/>
                    <a:pt x="1557" y="2356152"/>
                    <a:pt x="1557" y="2394857"/>
                  </a:cubicBezTo>
                </a:path>
              </a:pathLst>
            </a:custGeom>
            <a:noFill/>
            <a:ln w="6350">
              <a:solidFill>
                <a:srgbClr val="0C183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1140" name="Полилиния: фигура 1139"/>
          <p:cNvSpPr>
            <a:spLocks noChangeAspect="1"/>
          </p:cNvSpPr>
          <p:nvPr/>
        </p:nvSpPr>
        <p:spPr>
          <a:xfrm>
            <a:off x="1157288" y="1966913"/>
            <a:ext cx="490537" cy="698500"/>
          </a:xfrm>
          <a:custGeom>
            <a:avLst/>
            <a:gdLst>
              <a:gd name="connsiteX0" fmla="*/ 803029 w 3539459"/>
              <a:gd name="connsiteY0" fmla="*/ 1110648 h 4693505"/>
              <a:gd name="connsiteX1" fmla="*/ 880121 w 3539459"/>
              <a:gd name="connsiteY1" fmla="*/ 1122703 h 4693505"/>
              <a:gd name="connsiteX2" fmla="*/ 1937396 w 3539459"/>
              <a:gd name="connsiteY2" fmla="*/ 1151278 h 4693505"/>
              <a:gd name="connsiteX3" fmla="*/ 2042171 w 3539459"/>
              <a:gd name="connsiteY3" fmla="*/ 1456078 h 4693505"/>
              <a:gd name="connsiteX4" fmla="*/ 689621 w 3539459"/>
              <a:gd name="connsiteY4" fmla="*/ 1379878 h 4693505"/>
              <a:gd name="connsiteX5" fmla="*/ 803029 w 3539459"/>
              <a:gd name="connsiteY5" fmla="*/ 1110648 h 4693505"/>
              <a:gd name="connsiteX6" fmla="*/ 825353 w 3539459"/>
              <a:gd name="connsiteY6" fmla="*/ 960778 h 4693505"/>
              <a:gd name="connsiteX7" fmla="*/ 1061097 w 3539459"/>
              <a:gd name="connsiteY7" fmla="*/ 1122703 h 4693505"/>
              <a:gd name="connsiteX8" fmla="*/ 670571 w 3539459"/>
              <a:gd name="connsiteY8" fmla="*/ 1398928 h 4693505"/>
              <a:gd name="connsiteX9" fmla="*/ 1718320 w 3539459"/>
              <a:gd name="connsiteY9" fmla="*/ 1560853 h 4693505"/>
              <a:gd name="connsiteX10" fmla="*/ 1727845 w 3539459"/>
              <a:gd name="connsiteY10" fmla="*/ 1713253 h 4693505"/>
              <a:gd name="connsiteX11" fmla="*/ 1042045 w 3539459"/>
              <a:gd name="connsiteY11" fmla="*/ 1646578 h 4693505"/>
              <a:gd name="connsiteX12" fmla="*/ 975371 w 3539459"/>
              <a:gd name="connsiteY12" fmla="*/ 2294278 h 4693505"/>
              <a:gd name="connsiteX13" fmla="*/ 1346846 w 3539459"/>
              <a:gd name="connsiteY13" fmla="*/ 4456453 h 4693505"/>
              <a:gd name="connsiteX14" fmla="*/ 832495 w 3539459"/>
              <a:gd name="connsiteY14" fmla="*/ 4437403 h 4693505"/>
              <a:gd name="connsiteX15" fmla="*/ 937271 w 3539459"/>
              <a:gd name="connsiteY15" fmla="*/ 3684928 h 4693505"/>
              <a:gd name="connsiteX16" fmla="*/ 346723 w 3539459"/>
              <a:gd name="connsiteY16" fmla="*/ 4607475 h 4693505"/>
              <a:gd name="connsiteX17" fmla="*/ 60971 w 3539459"/>
              <a:gd name="connsiteY17" fmla="*/ 4218329 h 4693505"/>
              <a:gd name="connsiteX18" fmla="*/ 480071 w 3539459"/>
              <a:gd name="connsiteY18" fmla="*/ 2759625 h 4693505"/>
              <a:gd name="connsiteX19" fmla="*/ 270523 w 3539459"/>
              <a:gd name="connsiteY19" fmla="*/ 1713254 h 4693505"/>
              <a:gd name="connsiteX20" fmla="*/ 184797 w 3539459"/>
              <a:gd name="connsiteY20" fmla="*/ 1656104 h 4693505"/>
              <a:gd name="connsiteX21" fmla="*/ 118123 w 3539459"/>
              <a:gd name="connsiteY21" fmla="*/ 1208429 h 4693505"/>
              <a:gd name="connsiteX22" fmla="*/ 403871 w 3539459"/>
              <a:gd name="connsiteY22" fmla="*/ 1198903 h 4693505"/>
              <a:gd name="connsiteX23" fmla="*/ 825353 w 3539459"/>
              <a:gd name="connsiteY23" fmla="*/ 960778 h 4693505"/>
              <a:gd name="connsiteX24" fmla="*/ 3413770 w 3539459"/>
              <a:gd name="connsiteY24" fmla="*/ 894040 h 4693505"/>
              <a:gd name="connsiteX25" fmla="*/ 3480445 w 3539459"/>
              <a:gd name="connsiteY25" fmla="*/ 1036977 h 4693505"/>
              <a:gd name="connsiteX26" fmla="*/ 3499495 w 3539459"/>
              <a:gd name="connsiteY26" fmla="*/ 1189377 h 4693505"/>
              <a:gd name="connsiteX27" fmla="*/ 2889895 w 3539459"/>
              <a:gd name="connsiteY27" fmla="*/ 1198902 h 4693505"/>
              <a:gd name="connsiteX28" fmla="*/ 2880370 w 3539459"/>
              <a:gd name="connsiteY28" fmla="*/ 1265578 h 4693505"/>
              <a:gd name="connsiteX29" fmla="*/ 2270770 w 3539459"/>
              <a:gd name="connsiteY29" fmla="*/ 1303678 h 4693505"/>
              <a:gd name="connsiteX30" fmla="*/ 2004070 w 3539459"/>
              <a:gd name="connsiteY30" fmla="*/ 1075078 h 4693505"/>
              <a:gd name="connsiteX31" fmla="*/ 1099195 w 3539459"/>
              <a:gd name="connsiteY31" fmla="*/ 1170328 h 4693505"/>
              <a:gd name="connsiteX32" fmla="*/ 1356370 w 3539459"/>
              <a:gd name="connsiteY32" fmla="*/ 1056028 h 4693505"/>
              <a:gd name="connsiteX33" fmla="*/ 1403995 w 3539459"/>
              <a:gd name="connsiteY33" fmla="*/ 903628 h 4693505"/>
              <a:gd name="connsiteX34" fmla="*/ 1565920 w 3539459"/>
              <a:gd name="connsiteY34" fmla="*/ 1036915 h 4693505"/>
              <a:gd name="connsiteX35" fmla="*/ 3375670 w 3539459"/>
              <a:gd name="connsiteY35" fmla="*/ 1027453 h 4693505"/>
              <a:gd name="connsiteX36" fmla="*/ 977047 w 3539459"/>
              <a:gd name="connsiteY36" fmla="*/ 0 h 4693505"/>
              <a:gd name="connsiteX37" fmla="*/ 1415196 w 3539459"/>
              <a:gd name="connsiteY37" fmla="*/ 442881 h 4693505"/>
              <a:gd name="connsiteX38" fmla="*/ 977047 w 3539459"/>
              <a:gd name="connsiteY38" fmla="*/ 885762 h 4693505"/>
              <a:gd name="connsiteX39" fmla="*/ 538895 w 3539459"/>
              <a:gd name="connsiteY39" fmla="*/ 442881 h 4693505"/>
              <a:gd name="connsiteX40" fmla="*/ 977047 w 3539459"/>
              <a:gd name="connsiteY40" fmla="*/ 0 h 46935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3539459" h="4693505">
                <a:moveTo>
                  <a:pt x="803029" y="1110648"/>
                </a:moveTo>
                <a:cubicBezTo>
                  <a:pt x="829917" y="1110202"/>
                  <a:pt x="857103" y="1115559"/>
                  <a:pt x="880121" y="1122703"/>
                </a:cubicBezTo>
                <a:cubicBezTo>
                  <a:pt x="1261121" y="1332253"/>
                  <a:pt x="1623071" y="1265578"/>
                  <a:pt x="1937396" y="1151278"/>
                </a:cubicBezTo>
                <a:cubicBezTo>
                  <a:pt x="2258071" y="1119528"/>
                  <a:pt x="2159646" y="1392578"/>
                  <a:pt x="2042171" y="1456078"/>
                </a:cubicBezTo>
                <a:cubicBezTo>
                  <a:pt x="1600846" y="1611653"/>
                  <a:pt x="1083321" y="1557678"/>
                  <a:pt x="689621" y="1379878"/>
                </a:cubicBezTo>
                <a:cubicBezTo>
                  <a:pt x="644377" y="1165566"/>
                  <a:pt x="722363" y="1111988"/>
                  <a:pt x="803029" y="1110648"/>
                </a:cubicBezTo>
                <a:close/>
                <a:moveTo>
                  <a:pt x="825353" y="960778"/>
                </a:moveTo>
                <a:cubicBezTo>
                  <a:pt x="941241" y="963160"/>
                  <a:pt x="1026173" y="1032216"/>
                  <a:pt x="1061097" y="1122703"/>
                </a:cubicBezTo>
                <a:cubicBezTo>
                  <a:pt x="599135" y="854416"/>
                  <a:pt x="561033" y="1325903"/>
                  <a:pt x="670571" y="1398928"/>
                </a:cubicBezTo>
                <a:cubicBezTo>
                  <a:pt x="846783" y="1614828"/>
                  <a:pt x="1502420" y="1644991"/>
                  <a:pt x="1718320" y="1560853"/>
                </a:cubicBezTo>
                <a:cubicBezTo>
                  <a:pt x="1772295" y="1657690"/>
                  <a:pt x="1778645" y="1622766"/>
                  <a:pt x="1727845" y="1713253"/>
                </a:cubicBezTo>
                <a:cubicBezTo>
                  <a:pt x="1353195" y="1784691"/>
                  <a:pt x="1288107" y="1695791"/>
                  <a:pt x="1042045" y="1646578"/>
                </a:cubicBezTo>
                <a:cubicBezTo>
                  <a:pt x="1062683" y="1797391"/>
                  <a:pt x="927747" y="1808503"/>
                  <a:pt x="975371" y="2294278"/>
                </a:cubicBezTo>
                <a:cubicBezTo>
                  <a:pt x="1308746" y="2745128"/>
                  <a:pt x="1616721" y="3907178"/>
                  <a:pt x="1346846" y="4456453"/>
                </a:cubicBezTo>
                <a:cubicBezTo>
                  <a:pt x="1143647" y="4920003"/>
                  <a:pt x="786459" y="4586628"/>
                  <a:pt x="832495" y="4437403"/>
                </a:cubicBezTo>
                <a:cubicBezTo>
                  <a:pt x="926159" y="4145303"/>
                  <a:pt x="1034107" y="3480370"/>
                  <a:pt x="937271" y="3684928"/>
                </a:cubicBezTo>
                <a:cubicBezTo>
                  <a:pt x="778521" y="4014669"/>
                  <a:pt x="676923" y="4296784"/>
                  <a:pt x="346723" y="4607475"/>
                </a:cubicBezTo>
                <a:cubicBezTo>
                  <a:pt x="318147" y="4617460"/>
                  <a:pt x="-167629" y="4560769"/>
                  <a:pt x="60971" y="4218329"/>
                </a:cubicBezTo>
                <a:cubicBezTo>
                  <a:pt x="489595" y="3703519"/>
                  <a:pt x="537223" y="3102985"/>
                  <a:pt x="480071" y="2759625"/>
                </a:cubicBezTo>
                <a:cubicBezTo>
                  <a:pt x="126059" y="2528080"/>
                  <a:pt x="278459" y="1978137"/>
                  <a:pt x="270523" y="1713254"/>
                </a:cubicBezTo>
                <a:cubicBezTo>
                  <a:pt x="167335" y="1648396"/>
                  <a:pt x="180035" y="1754529"/>
                  <a:pt x="184797" y="1656104"/>
                </a:cubicBezTo>
                <a:cubicBezTo>
                  <a:pt x="194323" y="1507109"/>
                  <a:pt x="146697" y="1443379"/>
                  <a:pt x="118123" y="1208429"/>
                </a:cubicBezTo>
                <a:lnTo>
                  <a:pt x="403871" y="1198903"/>
                </a:lnTo>
                <a:cubicBezTo>
                  <a:pt x="562621" y="1022691"/>
                  <a:pt x="709465" y="958397"/>
                  <a:pt x="825353" y="960778"/>
                </a:cubicBezTo>
                <a:close/>
                <a:moveTo>
                  <a:pt x="3413770" y="894040"/>
                </a:moveTo>
                <a:cubicBezTo>
                  <a:pt x="3431232" y="895627"/>
                  <a:pt x="3428058" y="1063954"/>
                  <a:pt x="3480445" y="1036977"/>
                </a:cubicBezTo>
                <a:cubicBezTo>
                  <a:pt x="3494732" y="1086200"/>
                  <a:pt x="3593157" y="1167152"/>
                  <a:pt x="3499495" y="1189377"/>
                </a:cubicBezTo>
                <a:cubicBezTo>
                  <a:pt x="3405833" y="1211602"/>
                  <a:pt x="2935933" y="1159214"/>
                  <a:pt x="2889895" y="1198902"/>
                </a:cubicBezTo>
                <a:lnTo>
                  <a:pt x="2880370" y="1265578"/>
                </a:lnTo>
                <a:cubicBezTo>
                  <a:pt x="2700983" y="1252888"/>
                  <a:pt x="2397770" y="1246528"/>
                  <a:pt x="2270770" y="1303678"/>
                </a:cubicBezTo>
                <a:cubicBezTo>
                  <a:pt x="2172345" y="1237003"/>
                  <a:pt x="2229495" y="1083016"/>
                  <a:pt x="2004070" y="1075078"/>
                </a:cubicBezTo>
                <a:cubicBezTo>
                  <a:pt x="1654820" y="1240178"/>
                  <a:pt x="1400820" y="1195728"/>
                  <a:pt x="1099195" y="1170328"/>
                </a:cubicBezTo>
                <a:cubicBezTo>
                  <a:pt x="1019819" y="1092541"/>
                  <a:pt x="1329383" y="1122703"/>
                  <a:pt x="1356370" y="1056028"/>
                </a:cubicBezTo>
                <a:cubicBezTo>
                  <a:pt x="1383358" y="989353"/>
                  <a:pt x="1362720" y="914751"/>
                  <a:pt x="1403995" y="903628"/>
                </a:cubicBezTo>
                <a:lnTo>
                  <a:pt x="1565920" y="1036915"/>
                </a:lnTo>
                <a:cubicBezTo>
                  <a:pt x="2210445" y="1014711"/>
                  <a:pt x="2731145" y="1049657"/>
                  <a:pt x="3375670" y="1027453"/>
                </a:cubicBezTo>
                <a:close/>
                <a:moveTo>
                  <a:pt x="977047" y="0"/>
                </a:moveTo>
                <a:cubicBezTo>
                  <a:pt x="1219031" y="0"/>
                  <a:pt x="1415196" y="198285"/>
                  <a:pt x="1415196" y="442881"/>
                </a:cubicBezTo>
                <a:cubicBezTo>
                  <a:pt x="1415196" y="687477"/>
                  <a:pt x="1219031" y="885762"/>
                  <a:pt x="977047" y="885762"/>
                </a:cubicBezTo>
                <a:cubicBezTo>
                  <a:pt x="735063" y="885762"/>
                  <a:pt x="538895" y="687477"/>
                  <a:pt x="538895" y="442881"/>
                </a:cubicBezTo>
                <a:cubicBezTo>
                  <a:pt x="538895" y="198285"/>
                  <a:pt x="735063" y="0"/>
                  <a:pt x="977047" y="0"/>
                </a:cubicBezTo>
                <a:close/>
              </a:path>
            </a:pathLst>
          </a:custGeom>
          <a:solidFill>
            <a:srgbClr val="0C18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31760" name="TextBox 588"/>
          <p:cNvSpPr txBox="1">
            <a:spLocks noChangeArrowheads="1"/>
          </p:cNvSpPr>
          <p:nvPr/>
        </p:nvSpPr>
        <p:spPr bwMode="auto">
          <a:xfrm>
            <a:off x="198438" y="3152775"/>
            <a:ext cx="2111375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ПОДІЙ, ПОВ’ЯЗАНИХ </a:t>
            </a:r>
            <a:br>
              <a:rPr lang="uk-UA" sz="1200" b="1">
                <a:solidFill>
                  <a:srgbClr val="0C183B"/>
                </a:solidFill>
                <a:latin typeface="Calibri" pitchFamily="34" charset="0"/>
              </a:rPr>
            </a:b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ЗІ  ЗБРОЄЮ</a:t>
            </a:r>
          </a:p>
        </p:txBody>
      </p:sp>
      <p:sp>
        <p:nvSpPr>
          <p:cNvPr id="31761" name="TextBox 589"/>
          <p:cNvSpPr txBox="1">
            <a:spLocks noChangeArrowheads="1"/>
          </p:cNvSpPr>
          <p:nvPr/>
        </p:nvSpPr>
        <p:spPr bwMode="auto">
          <a:xfrm>
            <a:off x="923926" y="2582864"/>
            <a:ext cx="7588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latin typeface="Arial Black" pitchFamily="34" charset="0"/>
              </a:rPr>
              <a:t>53</a:t>
            </a:r>
            <a:endParaRPr lang="ru-RU" sz="2800" b="1" dirty="0">
              <a:latin typeface="Arial Black" pitchFamily="34" charset="0"/>
            </a:endParaRPr>
          </a:p>
        </p:txBody>
      </p:sp>
      <p:sp>
        <p:nvSpPr>
          <p:cNvPr id="31763" name="TextBox 592"/>
          <p:cNvSpPr txBox="1">
            <a:spLocks noChangeArrowheads="1"/>
          </p:cNvSpPr>
          <p:nvPr/>
        </p:nvSpPr>
        <p:spPr bwMode="auto">
          <a:xfrm>
            <a:off x="5413375" y="3170238"/>
            <a:ext cx="13398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ВИЛУЧЕНО ВИБУХІВКИ (КГ)</a:t>
            </a:r>
          </a:p>
        </p:txBody>
      </p:sp>
      <p:sp>
        <p:nvSpPr>
          <p:cNvPr id="31765" name="TextBox 597"/>
          <p:cNvSpPr txBox="1">
            <a:spLocks noChangeArrowheads="1"/>
          </p:cNvSpPr>
          <p:nvPr/>
        </p:nvSpPr>
        <p:spPr bwMode="auto">
          <a:xfrm>
            <a:off x="5465763" y="2617788"/>
            <a:ext cx="10922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b="1" dirty="0">
                <a:solidFill>
                  <a:srgbClr val="FF0000"/>
                </a:solidFill>
                <a:latin typeface="Arial Black" pitchFamily="34" charset="0"/>
              </a:rPr>
              <a:t> </a:t>
            </a:r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2,9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613" name="TextBox 612"/>
          <p:cNvSpPr txBox="1"/>
          <p:nvPr/>
        </p:nvSpPr>
        <p:spPr>
          <a:xfrm>
            <a:off x="7397750" y="592138"/>
            <a:ext cx="4108450" cy="2044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indent="3476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Профілактика порушень у сфері легального обігу зброї.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3476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за правилами зберігання зареєстрованої зброї.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3476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 фактів зберігання не зареєстрованої зброї.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indent="347663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Запобігання виготовленню саморобної зброї.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spcBef>
                <a:spcPts val="138"/>
              </a:spcBef>
              <a:spcAft>
                <a:spcPts val="0"/>
              </a:spcAft>
              <a:buFontTx/>
              <a:buChar char="-"/>
              <a:defRPr/>
            </a:pPr>
            <a:endParaRPr lang="uk-UA" altLang="uk-UA" sz="1400" dirty="0">
              <a:solidFill>
                <a:schemeClr val="bg1"/>
              </a:solidFill>
              <a:latin typeface="+mj-lt"/>
              <a:cs typeface="+mn-cs"/>
            </a:endParaRPr>
          </a:p>
        </p:txBody>
      </p:sp>
      <p:sp>
        <p:nvSpPr>
          <p:cNvPr id="31767" name="TextBox 615"/>
          <p:cNvSpPr txBox="1">
            <a:spLocks noChangeArrowheads="1"/>
          </p:cNvSpPr>
          <p:nvPr/>
        </p:nvSpPr>
        <p:spPr bwMode="auto">
          <a:xfrm>
            <a:off x="7615238" y="219075"/>
            <a:ext cx="3951287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chemeClr val="bg1"/>
                </a:solidFill>
              </a:rPr>
              <a:t>Поліцейські заходи</a:t>
            </a:r>
          </a:p>
        </p:txBody>
      </p:sp>
      <p:sp>
        <p:nvSpPr>
          <p:cNvPr id="617" name="TextBox 616"/>
          <p:cNvSpPr txBox="1"/>
          <p:nvPr/>
        </p:nvSpPr>
        <p:spPr>
          <a:xfrm>
            <a:off x="7486650" y="3863975"/>
            <a:ext cx="4079875" cy="2246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3556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Посилити контроль за дотриманням правил зберігання мисливської вогнепальної нарізної зброї та поводження з нею.</a:t>
            </a:r>
          </a:p>
          <a:p>
            <a:pPr indent="3556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Провести профілактичні заходи під умовною назвою «Зброя та вибухівка».</a:t>
            </a:r>
          </a:p>
          <a:p>
            <a:pPr indent="3556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Провести спільні заходи з поштовими перевірниками щодо виявлення зброї та вибухівки.</a:t>
            </a:r>
          </a:p>
          <a:p>
            <a:pPr indent="35560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Додатково інформувати громадян про звільнення від кримінальної відповідальності при добровільній здачі зброї.</a:t>
            </a:r>
          </a:p>
        </p:txBody>
      </p:sp>
      <p:sp>
        <p:nvSpPr>
          <p:cNvPr id="31769" name="TextBox 617"/>
          <p:cNvSpPr txBox="1">
            <a:spLocks noChangeArrowheads="1"/>
          </p:cNvSpPr>
          <p:nvPr/>
        </p:nvSpPr>
        <p:spPr bwMode="auto">
          <a:xfrm>
            <a:off x="7697788" y="3438525"/>
            <a:ext cx="37814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b="1">
                <a:latin typeface="Calibri" pitchFamily="34" charset="0"/>
              </a:rPr>
              <a:t>Що треба зробити?</a:t>
            </a:r>
            <a:endParaRPr lang="uk-UA" sz="1600" b="1">
              <a:solidFill>
                <a:srgbClr val="0C183B"/>
              </a:solidFill>
            </a:endParaRPr>
          </a:p>
        </p:txBody>
      </p:sp>
      <p:sp>
        <p:nvSpPr>
          <p:cNvPr id="31770" name="TextBox 629"/>
          <p:cNvSpPr txBox="1">
            <a:spLocks noChangeArrowheads="1"/>
          </p:cNvSpPr>
          <p:nvPr/>
        </p:nvSpPr>
        <p:spPr bwMode="auto">
          <a:xfrm>
            <a:off x="352425" y="5384800"/>
            <a:ext cx="1912938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КІЛЬКІСТЬ  ЗАРЕЄСТРОВАНОЇ ЗБРОЇ</a:t>
            </a:r>
          </a:p>
        </p:txBody>
      </p:sp>
      <p:sp>
        <p:nvSpPr>
          <p:cNvPr id="31771" name="TextBox 630"/>
          <p:cNvSpPr txBox="1">
            <a:spLocks noChangeArrowheads="1"/>
          </p:cNvSpPr>
          <p:nvPr/>
        </p:nvSpPr>
        <p:spPr bwMode="auto">
          <a:xfrm>
            <a:off x="2922588" y="3061493"/>
            <a:ext cx="1673225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ВИЛУЧЕНО  НЕЗАКОННОЇ ЗБРОЇ</a:t>
            </a:r>
          </a:p>
        </p:txBody>
      </p:sp>
      <p:sp>
        <p:nvSpPr>
          <p:cNvPr id="31772" name="TextBox 631"/>
          <p:cNvSpPr txBox="1">
            <a:spLocks noChangeArrowheads="1"/>
          </p:cNvSpPr>
          <p:nvPr/>
        </p:nvSpPr>
        <p:spPr bwMode="auto">
          <a:xfrm>
            <a:off x="3124597" y="5334000"/>
            <a:ext cx="1606550" cy="53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ОДИНИЦЬ БОЄПРИПАСІВ ВИЛУЧЕНО </a:t>
            </a:r>
          </a:p>
        </p:txBody>
      </p:sp>
      <p:sp>
        <p:nvSpPr>
          <p:cNvPr id="31773" name="TextBox 632"/>
          <p:cNvSpPr txBox="1">
            <a:spLocks noChangeArrowheads="1"/>
          </p:cNvSpPr>
          <p:nvPr/>
        </p:nvSpPr>
        <p:spPr bwMode="auto">
          <a:xfrm>
            <a:off x="5291139" y="5406441"/>
            <a:ext cx="1746250" cy="39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ДОБРОВІЛЬНО</a:t>
            </a:r>
          </a:p>
          <a:p>
            <a:pPr algn="ctr">
              <a:lnSpc>
                <a:spcPct val="80000"/>
              </a:lnSpc>
            </a:pPr>
            <a:r>
              <a:rPr lang="uk-UA" sz="1200" b="1" dirty="0">
                <a:solidFill>
                  <a:srgbClr val="0C183B"/>
                </a:solidFill>
                <a:latin typeface="Calibri" pitchFamily="34" charset="0"/>
              </a:rPr>
              <a:t> ЗДАНО  ЗБРОЇ</a:t>
            </a:r>
          </a:p>
        </p:txBody>
      </p:sp>
      <p:sp>
        <p:nvSpPr>
          <p:cNvPr id="31774" name="TextBox 633"/>
          <p:cNvSpPr txBox="1">
            <a:spLocks noChangeArrowheads="1"/>
          </p:cNvSpPr>
          <p:nvPr/>
        </p:nvSpPr>
        <p:spPr bwMode="auto">
          <a:xfrm>
            <a:off x="622299" y="4851400"/>
            <a:ext cx="149701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rgbClr val="0C183B"/>
                </a:solidFill>
                <a:latin typeface="Arial Black" pitchFamily="34" charset="0"/>
              </a:rPr>
              <a:t>3634</a:t>
            </a:r>
            <a:endParaRPr lang="ru-RU" sz="28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31775" name="TextBox 634"/>
          <p:cNvSpPr txBox="1">
            <a:spLocks noChangeArrowheads="1"/>
          </p:cNvSpPr>
          <p:nvPr/>
        </p:nvSpPr>
        <p:spPr bwMode="auto">
          <a:xfrm>
            <a:off x="3335337" y="2525099"/>
            <a:ext cx="76041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b="1" dirty="0">
                <a:latin typeface="Arial Black" pitchFamily="34" charset="0"/>
              </a:rPr>
              <a:t>10</a:t>
            </a:r>
          </a:p>
        </p:txBody>
      </p:sp>
      <p:sp>
        <p:nvSpPr>
          <p:cNvPr id="31776" name="TextBox 635"/>
          <p:cNvSpPr txBox="1">
            <a:spLocks noChangeArrowheads="1"/>
          </p:cNvSpPr>
          <p:nvPr/>
        </p:nvSpPr>
        <p:spPr bwMode="auto">
          <a:xfrm>
            <a:off x="3223418" y="4838700"/>
            <a:ext cx="14430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 dirty="0">
                <a:latin typeface="Arial Black" pitchFamily="34" charset="0"/>
              </a:rPr>
              <a:t>Понад </a:t>
            </a:r>
          </a:p>
          <a:p>
            <a:pPr algn="ctr"/>
            <a:r>
              <a:rPr lang="uk-UA" sz="1600" b="1" dirty="0">
                <a:latin typeface="Arial Black" pitchFamily="34" charset="0"/>
              </a:rPr>
              <a:t>520 од.</a:t>
            </a:r>
            <a:endParaRPr lang="ru-RU" sz="1600" b="1" dirty="0">
              <a:latin typeface="Arial Black" pitchFamily="34" charset="0"/>
            </a:endParaRPr>
          </a:p>
        </p:txBody>
      </p:sp>
      <p:sp>
        <p:nvSpPr>
          <p:cNvPr id="31777" name="TextBox 637"/>
          <p:cNvSpPr txBox="1">
            <a:spLocks noChangeArrowheads="1"/>
          </p:cNvSpPr>
          <p:nvPr/>
        </p:nvSpPr>
        <p:spPr bwMode="auto">
          <a:xfrm>
            <a:off x="5762626" y="4874148"/>
            <a:ext cx="7588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 dirty="0">
                <a:latin typeface="Arial Black" pitchFamily="34" charset="0"/>
              </a:rPr>
              <a:t>14</a:t>
            </a:r>
            <a:endParaRPr lang="ru-RU" sz="2800" b="1" dirty="0">
              <a:latin typeface="Arial Black" pitchFamily="34" charset="0"/>
            </a:endParaRPr>
          </a:p>
        </p:txBody>
      </p:sp>
      <p:pic>
        <p:nvPicPr>
          <p:cNvPr id="31778" name="Рисунок 110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0538" y="4714875"/>
            <a:ext cx="1665287" cy="27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79" name="Рисунок 1109" descr="Диплом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5688" y="4198938"/>
            <a:ext cx="468312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80" name="Рисунок 1110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24894" y="2074068"/>
            <a:ext cx="1274762" cy="34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81" name="Рисунок 111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8118" y="4321347"/>
            <a:ext cx="731838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82" name="Рисунок 111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48819" y="4435475"/>
            <a:ext cx="804863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32777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470" name="Прямоугольник 469"/>
          <p:cNvSpPr/>
          <p:nvPr/>
        </p:nvSpPr>
        <p:spPr>
          <a:xfrm>
            <a:off x="344488" y="206375"/>
            <a:ext cx="11239500" cy="6388100"/>
          </a:xfrm>
          <a:prstGeom prst="rect">
            <a:avLst/>
          </a:prstGeom>
          <a:gradFill>
            <a:gsLst>
              <a:gs pos="0">
                <a:srgbClr val="942642">
                  <a:alpha val="55000"/>
                </a:srgbClr>
              </a:gs>
              <a:gs pos="85000">
                <a:srgbClr val="0C183B">
                  <a:alpha val="55000"/>
                </a:srgbClr>
              </a:gs>
              <a:gs pos="15000">
                <a:srgbClr val="0C183B">
                  <a:alpha val="55000"/>
                </a:srgbClr>
              </a:gs>
              <a:gs pos="100000">
                <a:srgbClr val="007BAF">
                  <a:alpha val="5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32779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08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578100"/>
            <a:ext cx="68263" cy="2011363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32781" name="TextBox 475"/>
          <p:cNvSpPr txBox="1">
            <a:spLocks noChangeArrowheads="1"/>
          </p:cNvSpPr>
          <p:nvPr/>
        </p:nvSpPr>
        <p:spPr bwMode="auto">
          <a:xfrm>
            <a:off x="6054725" y="2911475"/>
            <a:ext cx="4629150" cy="127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Взаємодія з населенням</a:t>
            </a:r>
          </a:p>
        </p:txBody>
      </p:sp>
    </p:spTree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66675" y="382588"/>
            <a:ext cx="1150461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33798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33799" name="TextBox 117"/>
          <p:cNvSpPr txBox="1">
            <a:spLocks noChangeArrowheads="1"/>
          </p:cNvSpPr>
          <p:nvPr/>
        </p:nvSpPr>
        <p:spPr bwMode="auto">
          <a:xfrm>
            <a:off x="1641475" y="727075"/>
            <a:ext cx="18891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Взаємодія з населенням</a:t>
            </a:r>
          </a:p>
        </p:txBody>
      </p:sp>
      <p:grpSp>
        <p:nvGrpSpPr>
          <p:cNvPr id="33800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33801" name="TextBox 1120"/>
          <p:cNvSpPr txBox="1">
            <a:spLocks noChangeArrowheads="1"/>
          </p:cNvSpPr>
          <p:nvPr/>
        </p:nvSpPr>
        <p:spPr bwMode="auto">
          <a:xfrm>
            <a:off x="315913" y="3349625"/>
            <a:ext cx="32226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b="1" dirty="0">
                <a:solidFill>
                  <a:srgbClr val="0C183B"/>
                </a:solidFill>
                <a:latin typeface="Calibri" pitchFamily="34" charset="0"/>
              </a:rPr>
              <a:t>КІЛЬКІСТЬ ОСІБ, ЯКИХ ПРИЙНЯЛИ </a:t>
            </a:r>
          </a:p>
          <a:p>
            <a:pPr algn="ctr">
              <a:lnSpc>
                <a:spcPct val="80000"/>
              </a:lnSpc>
            </a:pPr>
            <a:r>
              <a:rPr lang="ru-RU" sz="1400" b="1" dirty="0">
                <a:solidFill>
                  <a:srgbClr val="0C183B"/>
                </a:solidFill>
                <a:latin typeface="Calibri" pitchFamily="34" charset="0"/>
              </a:rPr>
              <a:t>КЕРВНИКИ / ДІЛЬНИЧНІ ОФІЦЕРИ ПОЛІЦІЇ</a:t>
            </a:r>
          </a:p>
        </p:txBody>
      </p:sp>
      <p:sp>
        <p:nvSpPr>
          <p:cNvPr id="33802" name="TextBox 1130"/>
          <p:cNvSpPr txBox="1">
            <a:spLocks noChangeArrowheads="1"/>
          </p:cNvSpPr>
          <p:nvPr/>
        </p:nvSpPr>
        <p:spPr bwMode="auto">
          <a:xfrm>
            <a:off x="160338" y="2935288"/>
            <a:ext cx="34385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 dirty="0">
                <a:solidFill>
                  <a:srgbClr val="0C183B"/>
                </a:solidFill>
                <a:latin typeface="Arial Black" pitchFamily="34" charset="0"/>
              </a:rPr>
              <a:t>22</a:t>
            </a:r>
            <a:r>
              <a:rPr lang="uk-UA" sz="2000" b="1" dirty="0">
                <a:solidFill>
                  <a:srgbClr val="0C0E3B"/>
                </a:solidFill>
                <a:latin typeface="Arial Black" pitchFamily="34" charset="0"/>
              </a:rPr>
              <a:t> / </a:t>
            </a:r>
            <a:r>
              <a:rPr lang="uk-UA" sz="1600" b="1" dirty="0">
                <a:latin typeface="Arial Black" pitchFamily="34" charset="0"/>
              </a:rPr>
              <a:t>понад 1 тис.</a:t>
            </a:r>
            <a:endParaRPr lang="ru-RU" sz="1600" b="1" dirty="0">
              <a:latin typeface="Arial Black" pitchFamily="34" charset="0"/>
            </a:endParaRPr>
          </a:p>
        </p:txBody>
      </p:sp>
      <p:grpSp>
        <p:nvGrpSpPr>
          <p:cNvPr id="33803" name="Группа 1131"/>
          <p:cNvGrpSpPr>
            <a:grpSpLocks/>
          </p:cNvGrpSpPr>
          <p:nvPr/>
        </p:nvGrpSpPr>
        <p:grpSpPr bwMode="auto">
          <a:xfrm>
            <a:off x="1017588" y="1614488"/>
            <a:ext cx="1466850" cy="1169987"/>
            <a:chOff x="1492492" y="1976910"/>
            <a:chExt cx="1385343" cy="1090785"/>
          </a:xfrm>
        </p:grpSpPr>
        <p:pic>
          <p:nvPicPr>
            <p:cNvPr id="33831" name="Рисунок 1132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997172" y="2049396"/>
              <a:ext cx="880663" cy="1018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32" name="Рисунок 1133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flipH="1">
              <a:off x="1492492" y="1976910"/>
              <a:ext cx="497190" cy="10817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3804" name="Группа 1185"/>
          <p:cNvGrpSpPr>
            <a:grpSpLocks/>
          </p:cNvGrpSpPr>
          <p:nvPr/>
        </p:nvGrpSpPr>
        <p:grpSpPr bwMode="auto">
          <a:xfrm>
            <a:off x="3503613" y="750890"/>
            <a:ext cx="4897570" cy="409578"/>
            <a:chOff x="4193148" y="2275073"/>
            <a:chExt cx="3707908" cy="381948"/>
          </a:xfrm>
        </p:grpSpPr>
        <p:sp>
          <p:nvSpPr>
            <p:cNvPr id="33828" name="TextBox 1186"/>
            <p:cNvSpPr txBox="1">
              <a:spLocks noChangeArrowheads="1"/>
            </p:cNvSpPr>
            <p:nvPr/>
          </p:nvSpPr>
          <p:spPr bwMode="auto">
            <a:xfrm>
              <a:off x="5435896" y="2367992"/>
              <a:ext cx="2465160" cy="246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lnSpc>
                  <a:spcPct val="80000"/>
                </a:lnSpc>
              </a:pPr>
              <a:r>
                <a:rPr lang="uk-UA" sz="1400" b="1" dirty="0">
                  <a:latin typeface="Calibri" pitchFamily="34" charset="0"/>
                </a:rPr>
                <a:t>ЗДІЙСНЕНО ВИЇЗНИХ ПРИЙОМІВ</a:t>
              </a:r>
              <a:endParaRPr lang="uk-UA" sz="1400" i="1" dirty="0">
                <a:solidFill>
                  <a:srgbClr val="FF0000"/>
                </a:solidFill>
                <a:latin typeface="Calibri" pitchFamily="34" charset="0"/>
              </a:endParaRPr>
            </a:p>
          </p:txBody>
        </p:sp>
        <p:pic>
          <p:nvPicPr>
            <p:cNvPr id="33829" name="Рисунок 1187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193148" y="2332358"/>
              <a:ext cx="806462" cy="324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30" name="TextBox 1188"/>
            <p:cNvSpPr txBox="1">
              <a:spLocks noChangeArrowheads="1"/>
            </p:cNvSpPr>
            <p:nvPr/>
          </p:nvSpPr>
          <p:spPr bwMode="auto">
            <a:xfrm>
              <a:off x="4970510" y="2275073"/>
              <a:ext cx="567298" cy="3727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uk-UA" sz="2000" b="1" dirty="0">
                  <a:solidFill>
                    <a:srgbClr val="0C183B"/>
                  </a:solidFill>
                  <a:latin typeface="Arial Black" pitchFamily="34" charset="0"/>
                </a:rPr>
                <a:t>4</a:t>
              </a:r>
              <a:endParaRPr lang="ru-RU" sz="2000" b="1" dirty="0">
                <a:solidFill>
                  <a:srgbClr val="0C183B"/>
                </a:solidFill>
                <a:latin typeface="Arial Black" pitchFamily="34" charset="0"/>
              </a:endParaRPr>
            </a:p>
          </p:txBody>
        </p:sp>
      </p:grpSp>
      <p:grpSp>
        <p:nvGrpSpPr>
          <p:cNvPr id="33805" name="Группа 1189"/>
          <p:cNvGrpSpPr>
            <a:grpSpLocks/>
          </p:cNvGrpSpPr>
          <p:nvPr/>
        </p:nvGrpSpPr>
        <p:grpSpPr bwMode="auto">
          <a:xfrm>
            <a:off x="3556000" y="2481263"/>
            <a:ext cx="4259263" cy="609600"/>
            <a:chOff x="4585808" y="2888177"/>
            <a:chExt cx="2607871" cy="567662"/>
          </a:xfrm>
        </p:grpSpPr>
        <p:sp>
          <p:nvSpPr>
            <p:cNvPr id="33825" name="TextBox 1190"/>
            <p:cNvSpPr txBox="1">
              <a:spLocks noChangeArrowheads="1"/>
            </p:cNvSpPr>
            <p:nvPr/>
          </p:nvSpPr>
          <p:spPr bwMode="auto">
            <a:xfrm>
              <a:off x="5930304" y="2888177"/>
              <a:ext cx="1263375" cy="567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ru-RU" sz="1400" b="1">
                  <a:solidFill>
                    <a:srgbClr val="0C183B"/>
                  </a:solidFill>
                  <a:latin typeface="Calibri" pitchFamily="34" charset="0"/>
                </a:rPr>
                <a:t>МАТЕРІАЛІВ</a:t>
              </a:r>
            </a:p>
            <a:p>
              <a:pPr>
                <a:lnSpc>
                  <a:spcPct val="80000"/>
                </a:lnSpc>
              </a:pPr>
              <a:r>
                <a:rPr lang="ru-RU" sz="1400" b="1">
                  <a:solidFill>
                    <a:srgbClr val="0C183B"/>
                  </a:solidFill>
                  <a:latin typeface="Calibri" pitchFamily="34" charset="0"/>
                </a:rPr>
                <a:t>ПРО РОБОТУ ПОЛІЦІЇ  У ЗМІ / ІНТЕРНЕТІ</a:t>
              </a:r>
            </a:p>
          </p:txBody>
        </p:sp>
        <p:pic>
          <p:nvPicPr>
            <p:cNvPr id="33826" name="Рисунок 1194" descr="Окно браузера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4585808" y="2965214"/>
              <a:ext cx="405588" cy="4055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27" name="TextBox 1192"/>
            <p:cNvSpPr txBox="1">
              <a:spLocks noChangeArrowheads="1"/>
            </p:cNvSpPr>
            <p:nvPr/>
          </p:nvSpPr>
          <p:spPr bwMode="auto">
            <a:xfrm>
              <a:off x="4833700" y="2985245"/>
              <a:ext cx="1230965" cy="372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uk-UA" sz="2000" b="1" dirty="0">
                  <a:latin typeface="Arial Black" pitchFamily="34" charset="0"/>
                </a:rPr>
                <a:t>200/300</a:t>
              </a:r>
              <a:endParaRPr lang="ru-RU" sz="2000" b="1" dirty="0">
                <a:latin typeface="Arial Black" pitchFamily="34" charset="0"/>
              </a:endParaRPr>
            </a:p>
          </p:txBody>
        </p:sp>
      </p:grpSp>
      <p:sp>
        <p:nvSpPr>
          <p:cNvPr id="33806" name="TextBox 1195"/>
          <p:cNvSpPr txBox="1">
            <a:spLocks noChangeArrowheads="1"/>
          </p:cNvSpPr>
          <p:nvPr/>
        </p:nvSpPr>
        <p:spPr bwMode="auto">
          <a:xfrm>
            <a:off x="733426" y="4765675"/>
            <a:ext cx="20478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200" b="1" dirty="0">
                <a:solidFill>
                  <a:srgbClr val="0C183B"/>
                </a:solidFill>
                <a:latin typeface="Arial Black" pitchFamily="34" charset="0"/>
              </a:rPr>
              <a:t>72</a:t>
            </a:r>
            <a:endParaRPr lang="ru-RU" sz="3200" b="1" dirty="0">
              <a:solidFill>
                <a:srgbClr val="0C183B"/>
              </a:solidFill>
              <a:latin typeface="Arial Black" pitchFamily="34" charset="0"/>
            </a:endParaRPr>
          </a:p>
        </p:txBody>
      </p:sp>
      <p:sp>
        <p:nvSpPr>
          <p:cNvPr id="33807" name="TextBox 1196"/>
          <p:cNvSpPr txBox="1">
            <a:spLocks noChangeArrowheads="1"/>
          </p:cNvSpPr>
          <p:nvPr/>
        </p:nvSpPr>
        <p:spPr bwMode="auto">
          <a:xfrm>
            <a:off x="495300" y="5449888"/>
            <a:ext cx="2619375" cy="473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400" b="1">
                <a:solidFill>
                  <a:srgbClr val="0C183B"/>
                </a:solidFill>
                <a:latin typeface="Calibri" pitchFamily="34" charset="0"/>
              </a:rPr>
              <a:t>ПРИЙНЯТО ЗВЕРНЕНЬ ГРОМАДЯН</a:t>
            </a:r>
            <a:endParaRPr lang="ru-RU" sz="1400" b="1">
              <a:solidFill>
                <a:srgbClr val="0C183B"/>
              </a:solidFill>
              <a:latin typeface="Calibri" pitchFamily="34" charset="0"/>
            </a:endParaRPr>
          </a:p>
        </p:txBody>
      </p:sp>
      <p:pic>
        <p:nvPicPr>
          <p:cNvPr id="33808" name="Рисунок 1197"/>
          <p:cNvPicPr>
            <a:picLocks noChangeAspect="1"/>
          </p:cNvPicPr>
          <p:nvPr/>
        </p:nvPicPr>
        <p:blipFill>
          <a:blip r:embed="rId6"/>
          <a:srcRect l="10542" r="12189"/>
          <a:stretch>
            <a:fillRect/>
          </a:stretch>
        </p:blipFill>
        <p:spPr bwMode="auto">
          <a:xfrm>
            <a:off x="2822575" y="4175125"/>
            <a:ext cx="4835525" cy="232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9" name="TextBox 1198"/>
          <p:cNvSpPr txBox="1">
            <a:spLocks noChangeArrowheads="1"/>
          </p:cNvSpPr>
          <p:nvPr/>
        </p:nvSpPr>
        <p:spPr bwMode="auto">
          <a:xfrm>
            <a:off x="2981325" y="5378450"/>
            <a:ext cx="1644650" cy="265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400" b="1">
                <a:solidFill>
                  <a:srgbClr val="0C183B"/>
                </a:solidFill>
                <a:latin typeface="Calibri" pitchFamily="34" charset="0"/>
              </a:rPr>
              <a:t>УЖИТО ЗАХОДІВ</a:t>
            </a:r>
          </a:p>
        </p:txBody>
      </p:sp>
      <p:sp>
        <p:nvSpPr>
          <p:cNvPr id="33810" name="TextBox 1199"/>
          <p:cNvSpPr txBox="1">
            <a:spLocks noChangeArrowheads="1"/>
          </p:cNvSpPr>
          <p:nvPr/>
        </p:nvSpPr>
        <p:spPr bwMode="auto">
          <a:xfrm>
            <a:off x="3036900" y="4826973"/>
            <a:ext cx="1508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latin typeface="Arial Black" pitchFamily="34" charset="0"/>
              </a:rPr>
              <a:t>72</a:t>
            </a:r>
            <a:endParaRPr lang="ru-RU" sz="2800" b="1" dirty="0">
              <a:latin typeface="Arial Black" pitchFamily="34" charset="0"/>
            </a:endParaRPr>
          </a:p>
        </p:txBody>
      </p:sp>
      <p:sp>
        <p:nvSpPr>
          <p:cNvPr id="1201" name="TextBox 1200"/>
          <p:cNvSpPr txBox="1"/>
          <p:nvPr/>
        </p:nvSpPr>
        <p:spPr>
          <a:xfrm>
            <a:off x="4625975" y="4649788"/>
            <a:ext cx="2906688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1400" dirty="0">
                <a:latin typeface="Calibri" pitchFamily="34" charset="0"/>
              </a:rPr>
              <a:t>За всіма зверненнями, які надійшли до відділу поліції надано роз'яснення громадянам та прийнято рішення згідно вимог чинного законодавства.  </a:t>
            </a:r>
          </a:p>
        </p:txBody>
      </p:sp>
      <p:cxnSp>
        <p:nvCxnSpPr>
          <p:cNvPr id="1202" name="Прямая соединительная линия 1201"/>
          <p:cNvCxnSpPr/>
          <p:nvPr/>
        </p:nvCxnSpPr>
        <p:spPr>
          <a:xfrm>
            <a:off x="463550" y="3979863"/>
            <a:ext cx="7194550" cy="0"/>
          </a:xfrm>
          <a:prstGeom prst="line">
            <a:avLst/>
          </a:prstGeom>
          <a:ln w="19050">
            <a:solidFill>
              <a:srgbClr val="0C183B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813" name="Группа 1"/>
          <p:cNvGrpSpPr>
            <a:grpSpLocks/>
          </p:cNvGrpSpPr>
          <p:nvPr/>
        </p:nvGrpSpPr>
        <p:grpSpPr bwMode="auto">
          <a:xfrm>
            <a:off x="3594100" y="3186113"/>
            <a:ext cx="4114800" cy="457200"/>
            <a:chOff x="3594759" y="3185953"/>
            <a:chExt cx="4114212" cy="457011"/>
          </a:xfrm>
        </p:grpSpPr>
        <p:pic>
          <p:nvPicPr>
            <p:cNvPr id="33821" name="Рисунок 561" descr="Газета"/>
            <p:cNvPicPr>
              <a:picLocks noChangeAspect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3594759" y="3185953"/>
              <a:ext cx="587154" cy="4500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33822" name="Группа 562"/>
            <p:cNvGrpSpPr>
              <a:grpSpLocks/>
            </p:cNvGrpSpPr>
            <p:nvPr/>
          </p:nvGrpSpPr>
          <p:grpSpPr bwMode="auto">
            <a:xfrm>
              <a:off x="4102772" y="3192187"/>
              <a:ext cx="3606199" cy="450777"/>
              <a:chOff x="4187442" y="4767049"/>
              <a:chExt cx="3606199" cy="450777"/>
            </a:xfrm>
          </p:grpSpPr>
          <p:sp>
            <p:nvSpPr>
              <p:cNvPr id="33823" name="TextBox 563"/>
              <p:cNvSpPr txBox="1">
                <a:spLocks noChangeArrowheads="1"/>
              </p:cNvSpPr>
              <p:nvPr/>
            </p:nvSpPr>
            <p:spPr bwMode="auto">
              <a:xfrm>
                <a:off x="5827068" y="4776487"/>
                <a:ext cx="1966573" cy="44133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lnSpc>
                    <a:spcPct val="80000"/>
                  </a:lnSpc>
                </a:pPr>
                <a:r>
                  <a:rPr lang="ru-RU" sz="1400" b="1">
                    <a:solidFill>
                      <a:srgbClr val="0C183B"/>
                    </a:solidFill>
                    <a:latin typeface="Calibri" pitchFamily="34" charset="0"/>
                  </a:rPr>
                  <a:t>КІЛЬКІСТЬ СКАРГ </a:t>
                </a:r>
              </a:p>
              <a:p>
                <a:pPr>
                  <a:lnSpc>
                    <a:spcPct val="80000"/>
                  </a:lnSpc>
                </a:pPr>
                <a:r>
                  <a:rPr lang="ru-RU" sz="1400" b="1">
                    <a:solidFill>
                      <a:srgbClr val="0C183B"/>
                    </a:solidFill>
                    <a:latin typeface="Calibri" pitchFamily="34" charset="0"/>
                  </a:rPr>
                  <a:t>НА РОБОТУ ПОЛІЦІЇ</a:t>
                </a:r>
              </a:p>
            </p:txBody>
          </p:sp>
          <p:sp>
            <p:nvSpPr>
              <p:cNvPr id="33824" name="TextBox 564"/>
              <p:cNvSpPr txBox="1">
                <a:spLocks noChangeArrowheads="1"/>
              </p:cNvSpPr>
              <p:nvPr/>
            </p:nvSpPr>
            <p:spPr bwMode="auto">
              <a:xfrm>
                <a:off x="4187442" y="4767049"/>
                <a:ext cx="1641071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uk-UA" sz="2000" b="1" dirty="0">
                    <a:solidFill>
                      <a:srgbClr val="0C183B"/>
                    </a:solidFill>
                    <a:latin typeface="Arial Black" pitchFamily="34" charset="0"/>
                  </a:rPr>
                  <a:t>64</a:t>
                </a:r>
                <a:endParaRPr lang="ru-RU" sz="2000" b="1" dirty="0">
                  <a:solidFill>
                    <a:srgbClr val="0C183B"/>
                  </a:solidFill>
                  <a:latin typeface="Arial Black" pitchFamily="34" charset="0"/>
                </a:endParaRPr>
              </a:p>
            </p:txBody>
          </p:sp>
        </p:grpSp>
      </p:grpSp>
      <p:sp>
        <p:nvSpPr>
          <p:cNvPr id="567" name="Прямоугольник 566"/>
          <p:cNvSpPr/>
          <p:nvPr/>
        </p:nvSpPr>
        <p:spPr>
          <a:xfrm>
            <a:off x="8204200" y="307975"/>
            <a:ext cx="3365500" cy="6346825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33815" name="TextBox 567"/>
          <p:cNvSpPr txBox="1">
            <a:spLocks noChangeArrowheads="1"/>
          </p:cNvSpPr>
          <p:nvPr/>
        </p:nvSpPr>
        <p:spPr bwMode="auto">
          <a:xfrm>
            <a:off x="8113713" y="592138"/>
            <a:ext cx="34655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chemeClr val="bg1"/>
                </a:solidFill>
              </a:rPr>
              <a:t>Що треба зробити для покращення взаємодії ?</a:t>
            </a:r>
          </a:p>
        </p:txBody>
      </p:sp>
      <p:sp>
        <p:nvSpPr>
          <p:cNvPr id="569" name="TextBox 568"/>
          <p:cNvSpPr txBox="1"/>
          <p:nvPr/>
        </p:nvSpPr>
        <p:spPr>
          <a:xfrm>
            <a:off x="8339138" y="1374775"/>
            <a:ext cx="3128962" cy="4540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355600"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Продовжити реалізацію проекту «Поліцейський офіцер громади»; </a:t>
            </a:r>
          </a:p>
          <a:p>
            <a:pPr indent="355600"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Активно залучати громадян до участі в охороні публічної порядку;</a:t>
            </a:r>
          </a:p>
          <a:p>
            <a:pPr indent="355600"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Створити різні канали участі, у тому числі дистанційні та анонімні;</a:t>
            </a:r>
          </a:p>
          <a:p>
            <a:pPr indent="355600"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 Покращити інформування жертв злочинів про хід розслідування проваджень;</a:t>
            </a:r>
          </a:p>
          <a:p>
            <a:pPr indent="355600"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 Підвищити якість спілкування поліцейських з громадянами;</a:t>
            </a:r>
          </a:p>
          <a:p>
            <a:pPr indent="355600"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j-lt"/>
                <a:cs typeface="+mn-cs"/>
              </a:rPr>
              <a:t> Здійснювати систематичне інформування громади про безпекову ситуацію та роботу поліції;</a:t>
            </a:r>
          </a:p>
          <a:p>
            <a:pPr indent="355600" algn="just" fontAlgn="auto">
              <a:spcBef>
                <a:spcPts val="1288"/>
              </a:spcBef>
              <a:spcAft>
                <a:spcPts val="0"/>
              </a:spcAft>
              <a:buFontTx/>
              <a:buChar char="-"/>
              <a:defRPr/>
            </a:pPr>
            <a:r>
              <a:rPr lang="uk-UA" altLang="uk-UA" sz="1400" dirty="0">
                <a:solidFill>
                  <a:schemeClr val="bg1"/>
                </a:solidFill>
                <a:latin typeface="+mn-lt"/>
                <a:cs typeface="+mn-cs"/>
              </a:rPr>
              <a:t>Продовжити практику виїзних прийомів громадян.</a:t>
            </a:r>
            <a:endParaRPr lang="uk-UA" altLang="uk-UA" sz="1400" dirty="0">
              <a:solidFill>
                <a:schemeClr val="bg1"/>
              </a:solidFill>
              <a:latin typeface="+mj-lt"/>
              <a:cs typeface="+mn-cs"/>
            </a:endParaRPr>
          </a:p>
        </p:txBody>
      </p:sp>
      <p:grpSp>
        <p:nvGrpSpPr>
          <p:cNvPr id="33817" name="Группа 2"/>
          <p:cNvGrpSpPr>
            <a:grpSpLocks/>
          </p:cNvGrpSpPr>
          <p:nvPr/>
        </p:nvGrpSpPr>
        <p:grpSpPr bwMode="auto">
          <a:xfrm>
            <a:off x="3479800" y="1644650"/>
            <a:ext cx="4376330" cy="793750"/>
            <a:chOff x="3776388" y="529852"/>
            <a:chExt cx="4375985" cy="793487"/>
          </a:xfrm>
        </p:grpSpPr>
        <p:pic>
          <p:nvPicPr>
            <p:cNvPr id="33818" name="Рисунок 569"/>
            <p:cNvPicPr>
              <a:picLocks noChangeAspect="1"/>
            </p:cNvPicPr>
            <p:nvPr/>
          </p:nvPicPr>
          <p:blipFill>
            <a:blip r:embed="rId8">
              <a:clrChange>
                <a:clrFrom>
                  <a:srgbClr val="000000"/>
                </a:clrFrom>
                <a:clrTo>
                  <a:srgbClr val="000000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776388" y="529852"/>
              <a:ext cx="755540" cy="7934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19" name="TextBox 571"/>
            <p:cNvSpPr txBox="1">
              <a:spLocks noChangeArrowheads="1"/>
            </p:cNvSpPr>
            <p:nvPr/>
          </p:nvSpPr>
          <p:spPr bwMode="auto">
            <a:xfrm>
              <a:off x="4871628" y="707304"/>
              <a:ext cx="749289" cy="4001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ru-RU" sz="2000" b="1" dirty="0">
                  <a:latin typeface="Arial Black" pitchFamily="34" charset="0"/>
                </a:rPr>
                <a:t>1</a:t>
              </a:r>
            </a:p>
          </p:txBody>
        </p:sp>
        <p:sp>
          <p:nvSpPr>
            <p:cNvPr id="33820" name="TextBox 572"/>
            <p:cNvSpPr txBox="1">
              <a:spLocks noChangeArrowheads="1"/>
            </p:cNvSpPr>
            <p:nvPr/>
          </p:nvSpPr>
          <p:spPr bwMode="auto">
            <a:xfrm>
              <a:off x="5895942" y="697721"/>
              <a:ext cx="2256431" cy="437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uk-UA" sz="1400" b="1" dirty="0">
                  <a:latin typeface="Calibri" pitchFamily="34" charset="0"/>
                </a:rPr>
                <a:t>ВІДКРИТО ПОЛІЦЕЙСЬКИХ </a:t>
              </a:r>
            </a:p>
            <a:p>
              <a:pPr algn="ctr">
                <a:lnSpc>
                  <a:spcPct val="80000"/>
                </a:lnSpc>
              </a:pPr>
              <a:r>
                <a:rPr lang="uk-UA" sz="1400" b="1" dirty="0">
                  <a:latin typeface="Calibri" pitchFamily="34" charset="0"/>
                </a:rPr>
                <a:t>СТАНЦІЙ</a:t>
              </a:r>
              <a:endParaRPr lang="uk-UA" sz="1400" b="1" i="1" dirty="0"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Прямоугольник 580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2" name="Прямоугольник 581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3" name="Прямоугольник 582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4" name="Прямоугольник 583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5" name="Прямоугольник 584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6" name="Прямоугольник 585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7" name="Прямоугольник 586"/>
          <p:cNvSpPr/>
          <p:nvPr/>
        </p:nvSpPr>
        <p:spPr>
          <a:xfrm flipH="1">
            <a:off x="141288" y="206375"/>
            <a:ext cx="11399837" cy="6388100"/>
          </a:xfrm>
          <a:prstGeom prst="rect">
            <a:avLst/>
          </a:prstGeom>
          <a:gradFill flip="none" rotWithShape="1">
            <a:gsLst>
              <a:gs pos="89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  <a:gs pos="55000">
                <a:schemeClr val="bg1">
                  <a:lumMod val="95000"/>
                </a:schemeClr>
              </a:gs>
              <a:gs pos="63000">
                <a:schemeClr val="bg1">
                  <a:lumMod val="9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588" name="Прямоугольник 587"/>
          <p:cNvSpPr/>
          <p:nvPr/>
        </p:nvSpPr>
        <p:spPr>
          <a:xfrm>
            <a:off x="12700" y="206375"/>
            <a:ext cx="11576050" cy="6388100"/>
          </a:xfrm>
          <a:prstGeom prst="rect">
            <a:avLst/>
          </a:prstGeom>
          <a:gradFill flip="none" rotWithShape="1">
            <a:gsLst>
              <a:gs pos="100000">
                <a:srgbClr val="0176A9"/>
              </a:gs>
              <a:gs pos="85000">
                <a:srgbClr val="0C183B"/>
              </a:gs>
              <a:gs pos="0">
                <a:srgbClr val="AD2943"/>
              </a:gs>
              <a:gs pos="15000">
                <a:srgbClr val="0C183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34825" name="Группа 1130"/>
          <p:cNvGrpSpPr>
            <a:grpSpLocks/>
          </p:cNvGrpSpPr>
          <p:nvPr/>
        </p:nvGrpSpPr>
        <p:grpSpPr bwMode="auto">
          <a:xfrm>
            <a:off x="-101600" y="431800"/>
            <a:ext cx="417513" cy="6013450"/>
            <a:chOff x="-22414" y="440690"/>
            <a:chExt cx="417086" cy="6014401"/>
          </a:xfrm>
        </p:grpSpPr>
        <p:sp>
          <p:nvSpPr>
            <p:cNvPr id="1132" name="Прямоугольник 1131"/>
            <p:cNvSpPr/>
            <p:nvPr/>
          </p:nvSpPr>
          <p:spPr>
            <a:xfrm>
              <a:off x="274145" y="44227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33" name="Прямая соединительная линия 1132"/>
            <p:cNvCxnSpPr>
              <a:cxnSpLocks/>
            </p:cNvCxnSpPr>
            <p:nvPr/>
          </p:nvCxnSpPr>
          <p:spPr>
            <a:xfrm flipH="1">
              <a:off x="340752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Прямая соединительная линия 1133"/>
            <p:cNvCxnSpPr>
              <a:cxnSpLocks/>
            </p:cNvCxnSpPr>
            <p:nvPr/>
          </p:nvCxnSpPr>
          <p:spPr>
            <a:xfrm flipH="1">
              <a:off x="33440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5" name="Прямая соединительная линия 1134"/>
            <p:cNvCxnSpPr>
              <a:cxnSpLocks/>
            </p:cNvCxnSpPr>
            <p:nvPr/>
          </p:nvCxnSpPr>
          <p:spPr>
            <a:xfrm flipH="1">
              <a:off x="318550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6" name="Прямая соединительная линия 1135"/>
            <p:cNvCxnSpPr>
              <a:cxnSpLocks/>
            </p:cNvCxnSpPr>
            <p:nvPr/>
          </p:nvCxnSpPr>
          <p:spPr>
            <a:xfrm flipH="1">
              <a:off x="312206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7" name="Прямая соединительная линия 1136"/>
            <p:cNvCxnSpPr>
              <a:cxnSpLocks/>
            </p:cNvCxnSpPr>
            <p:nvPr/>
          </p:nvCxnSpPr>
          <p:spPr>
            <a:xfrm flipH="1">
              <a:off x="324893" y="44386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8" name="Прямая соединительная линия 1137"/>
            <p:cNvCxnSpPr>
              <a:cxnSpLocks/>
            </p:cNvCxnSpPr>
            <p:nvPr/>
          </p:nvCxnSpPr>
          <p:spPr>
            <a:xfrm flipH="1">
              <a:off x="302691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9" name="Прямая соединительная линия 1138"/>
            <p:cNvCxnSpPr>
              <a:cxnSpLocks/>
            </p:cNvCxnSpPr>
            <p:nvPr/>
          </p:nvCxnSpPr>
          <p:spPr>
            <a:xfrm flipH="1">
              <a:off x="291590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0" name="Прямая соединительная линия 1139"/>
            <p:cNvCxnSpPr>
              <a:cxnSpLocks/>
            </p:cNvCxnSpPr>
            <p:nvPr/>
          </p:nvCxnSpPr>
          <p:spPr>
            <a:xfrm flipH="1">
              <a:off x="28048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1" name="Дуга 1140"/>
            <p:cNvSpPr/>
            <p:nvPr/>
          </p:nvSpPr>
          <p:spPr>
            <a:xfrm>
              <a:off x="-19242" y="4470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2" name="Дуга 1141"/>
            <p:cNvSpPr/>
            <p:nvPr/>
          </p:nvSpPr>
          <p:spPr>
            <a:xfrm>
              <a:off x="-22414" y="4914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43" name="Прямоугольник 1142"/>
            <p:cNvSpPr/>
            <p:nvPr/>
          </p:nvSpPr>
          <p:spPr>
            <a:xfrm>
              <a:off x="90184" y="51531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44" name="Прямоугольник 1143"/>
            <p:cNvSpPr/>
            <p:nvPr/>
          </p:nvSpPr>
          <p:spPr>
            <a:xfrm>
              <a:off x="274145" y="59629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45" name="Прямая соединительная линия 1144"/>
            <p:cNvCxnSpPr>
              <a:cxnSpLocks/>
            </p:cNvCxnSpPr>
            <p:nvPr/>
          </p:nvCxnSpPr>
          <p:spPr>
            <a:xfrm flipH="1">
              <a:off x="340752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Прямая соединительная линия 1145"/>
            <p:cNvCxnSpPr>
              <a:cxnSpLocks/>
            </p:cNvCxnSpPr>
            <p:nvPr/>
          </p:nvCxnSpPr>
          <p:spPr>
            <a:xfrm flipH="1">
              <a:off x="33440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7" name="Прямая соединительная линия 1146"/>
            <p:cNvCxnSpPr>
              <a:cxnSpLocks/>
            </p:cNvCxnSpPr>
            <p:nvPr/>
          </p:nvCxnSpPr>
          <p:spPr>
            <a:xfrm flipH="1">
              <a:off x="318550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Прямая соединительная линия 1147"/>
            <p:cNvCxnSpPr>
              <a:cxnSpLocks/>
            </p:cNvCxnSpPr>
            <p:nvPr/>
          </p:nvCxnSpPr>
          <p:spPr>
            <a:xfrm flipH="1">
              <a:off x="312206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Прямая соединительная линия 1148"/>
            <p:cNvCxnSpPr>
              <a:cxnSpLocks/>
            </p:cNvCxnSpPr>
            <p:nvPr/>
          </p:nvCxnSpPr>
          <p:spPr>
            <a:xfrm flipH="1">
              <a:off x="324893" y="59946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0" name="Прямая соединительная линия 1149"/>
            <p:cNvCxnSpPr>
              <a:cxnSpLocks/>
            </p:cNvCxnSpPr>
            <p:nvPr/>
          </p:nvCxnSpPr>
          <p:spPr>
            <a:xfrm flipH="1">
              <a:off x="302691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1" name="Прямая соединительная линия 1150"/>
            <p:cNvCxnSpPr>
              <a:cxnSpLocks/>
            </p:cNvCxnSpPr>
            <p:nvPr/>
          </p:nvCxnSpPr>
          <p:spPr>
            <a:xfrm flipH="1">
              <a:off x="291590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2" name="Прямая соединительная линия 1151"/>
            <p:cNvCxnSpPr>
              <a:cxnSpLocks/>
            </p:cNvCxnSpPr>
            <p:nvPr/>
          </p:nvCxnSpPr>
          <p:spPr>
            <a:xfrm flipH="1">
              <a:off x="28048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3" name="Дуга 1152"/>
            <p:cNvSpPr/>
            <p:nvPr/>
          </p:nvSpPr>
          <p:spPr>
            <a:xfrm>
              <a:off x="-19242" y="6026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4" name="Дуга 1153"/>
            <p:cNvSpPr/>
            <p:nvPr/>
          </p:nvSpPr>
          <p:spPr>
            <a:xfrm>
              <a:off x="-22414" y="64709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55" name="Прямоугольник 1154"/>
            <p:cNvSpPr/>
            <p:nvPr/>
          </p:nvSpPr>
          <p:spPr>
            <a:xfrm>
              <a:off x="90184" y="66932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56" name="Прямоугольник 1155"/>
            <p:cNvSpPr/>
            <p:nvPr/>
          </p:nvSpPr>
          <p:spPr>
            <a:xfrm>
              <a:off x="274145" y="76141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57" name="Прямая соединительная линия 1156"/>
            <p:cNvCxnSpPr>
              <a:cxnSpLocks/>
            </p:cNvCxnSpPr>
            <p:nvPr/>
          </p:nvCxnSpPr>
          <p:spPr>
            <a:xfrm flipH="1">
              <a:off x="340752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Прямая соединительная линия 1157"/>
            <p:cNvCxnSpPr>
              <a:cxnSpLocks/>
            </p:cNvCxnSpPr>
            <p:nvPr/>
          </p:nvCxnSpPr>
          <p:spPr>
            <a:xfrm flipH="1">
              <a:off x="33440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Прямая соединительная линия 1158"/>
            <p:cNvCxnSpPr>
              <a:cxnSpLocks/>
            </p:cNvCxnSpPr>
            <p:nvPr/>
          </p:nvCxnSpPr>
          <p:spPr>
            <a:xfrm flipH="1">
              <a:off x="318550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0" name="Прямая соединительная линия 1159"/>
            <p:cNvCxnSpPr>
              <a:cxnSpLocks/>
            </p:cNvCxnSpPr>
            <p:nvPr/>
          </p:nvCxnSpPr>
          <p:spPr>
            <a:xfrm flipH="1">
              <a:off x="312206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Прямая соединительная линия 1160"/>
            <p:cNvCxnSpPr>
              <a:cxnSpLocks/>
            </p:cNvCxnSpPr>
            <p:nvPr/>
          </p:nvCxnSpPr>
          <p:spPr>
            <a:xfrm flipH="1">
              <a:off x="324893" y="7630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Прямая соединительная линия 1161"/>
            <p:cNvCxnSpPr>
              <a:cxnSpLocks/>
            </p:cNvCxnSpPr>
            <p:nvPr/>
          </p:nvCxnSpPr>
          <p:spPr>
            <a:xfrm flipH="1">
              <a:off x="302691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3" name="Прямая соединительная линия 1162"/>
            <p:cNvCxnSpPr>
              <a:cxnSpLocks/>
            </p:cNvCxnSpPr>
            <p:nvPr/>
          </p:nvCxnSpPr>
          <p:spPr>
            <a:xfrm flipH="1">
              <a:off x="291590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Прямая соединительная линия 1163"/>
            <p:cNvCxnSpPr>
              <a:cxnSpLocks/>
            </p:cNvCxnSpPr>
            <p:nvPr/>
          </p:nvCxnSpPr>
          <p:spPr>
            <a:xfrm flipH="1">
              <a:off x="28048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Дуга 1164"/>
            <p:cNvSpPr/>
            <p:nvPr/>
          </p:nvSpPr>
          <p:spPr>
            <a:xfrm>
              <a:off x="-19242" y="766179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6" name="Дуга 1165"/>
            <p:cNvSpPr/>
            <p:nvPr/>
          </p:nvSpPr>
          <p:spPr>
            <a:xfrm>
              <a:off x="-22414" y="81381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67" name="Прямоугольник 1166"/>
            <p:cNvSpPr/>
            <p:nvPr/>
          </p:nvSpPr>
          <p:spPr>
            <a:xfrm>
              <a:off x="90184" y="8328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68" name="Прямоугольник 1167"/>
            <p:cNvSpPr/>
            <p:nvPr/>
          </p:nvSpPr>
          <p:spPr>
            <a:xfrm>
              <a:off x="274145" y="91542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69" name="Прямая соединительная линия 1168"/>
            <p:cNvCxnSpPr>
              <a:cxnSpLocks/>
            </p:cNvCxnSpPr>
            <p:nvPr/>
          </p:nvCxnSpPr>
          <p:spPr>
            <a:xfrm flipH="1">
              <a:off x="340752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0" name="Прямая соединительная линия 1169"/>
            <p:cNvCxnSpPr>
              <a:cxnSpLocks/>
            </p:cNvCxnSpPr>
            <p:nvPr/>
          </p:nvCxnSpPr>
          <p:spPr>
            <a:xfrm flipH="1">
              <a:off x="33440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1" name="Прямая соединительная линия 1170"/>
            <p:cNvCxnSpPr>
              <a:cxnSpLocks/>
            </p:cNvCxnSpPr>
            <p:nvPr/>
          </p:nvCxnSpPr>
          <p:spPr>
            <a:xfrm flipH="1">
              <a:off x="318550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2" name="Прямая соединительная линия 1171"/>
            <p:cNvCxnSpPr>
              <a:cxnSpLocks/>
            </p:cNvCxnSpPr>
            <p:nvPr/>
          </p:nvCxnSpPr>
          <p:spPr>
            <a:xfrm flipH="1">
              <a:off x="312206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Прямая соединительная линия 1172"/>
            <p:cNvCxnSpPr>
              <a:cxnSpLocks/>
            </p:cNvCxnSpPr>
            <p:nvPr/>
          </p:nvCxnSpPr>
          <p:spPr>
            <a:xfrm flipH="1">
              <a:off x="324893" y="91860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Прямая соединительная линия 1173"/>
            <p:cNvCxnSpPr>
              <a:cxnSpLocks/>
            </p:cNvCxnSpPr>
            <p:nvPr/>
          </p:nvCxnSpPr>
          <p:spPr>
            <a:xfrm flipH="1">
              <a:off x="302691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Прямая соединительная линия 1174"/>
            <p:cNvCxnSpPr>
              <a:cxnSpLocks/>
            </p:cNvCxnSpPr>
            <p:nvPr/>
          </p:nvCxnSpPr>
          <p:spPr>
            <a:xfrm flipH="1">
              <a:off x="291590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Прямая соединительная линия 1175"/>
            <p:cNvCxnSpPr>
              <a:cxnSpLocks/>
            </p:cNvCxnSpPr>
            <p:nvPr/>
          </p:nvCxnSpPr>
          <p:spPr>
            <a:xfrm flipH="1">
              <a:off x="28048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Дуга 1176"/>
            <p:cNvSpPr/>
            <p:nvPr/>
          </p:nvSpPr>
          <p:spPr>
            <a:xfrm>
              <a:off x="-19242" y="923366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78" name="Дуга 1177"/>
            <p:cNvSpPr/>
            <p:nvPr/>
          </p:nvSpPr>
          <p:spPr>
            <a:xfrm>
              <a:off x="-22414" y="96782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79" name="Прямоугольник 1178"/>
            <p:cNvSpPr/>
            <p:nvPr/>
          </p:nvSpPr>
          <p:spPr>
            <a:xfrm>
              <a:off x="90184" y="98846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80" name="Прямоугольник 1179"/>
            <p:cNvSpPr/>
            <p:nvPr/>
          </p:nvSpPr>
          <p:spPr>
            <a:xfrm>
              <a:off x="274145" y="10789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81" name="Прямая соединительная линия 1180"/>
            <p:cNvCxnSpPr>
              <a:cxnSpLocks/>
            </p:cNvCxnSpPr>
            <p:nvPr/>
          </p:nvCxnSpPr>
          <p:spPr>
            <a:xfrm flipH="1">
              <a:off x="340752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2" name="Прямая соединительная линия 1181"/>
            <p:cNvCxnSpPr>
              <a:cxnSpLocks/>
            </p:cNvCxnSpPr>
            <p:nvPr/>
          </p:nvCxnSpPr>
          <p:spPr>
            <a:xfrm flipH="1">
              <a:off x="33440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3" name="Прямая соединительная линия 1182"/>
            <p:cNvCxnSpPr>
              <a:cxnSpLocks/>
            </p:cNvCxnSpPr>
            <p:nvPr/>
          </p:nvCxnSpPr>
          <p:spPr>
            <a:xfrm flipH="1">
              <a:off x="318550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4" name="Прямая соединительная линия 1183"/>
            <p:cNvCxnSpPr>
              <a:cxnSpLocks/>
            </p:cNvCxnSpPr>
            <p:nvPr/>
          </p:nvCxnSpPr>
          <p:spPr>
            <a:xfrm flipH="1">
              <a:off x="312206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5" name="Прямая соединительная линия 1184"/>
            <p:cNvCxnSpPr>
              <a:cxnSpLocks/>
            </p:cNvCxnSpPr>
            <p:nvPr/>
          </p:nvCxnSpPr>
          <p:spPr>
            <a:xfrm flipH="1">
              <a:off x="324893" y="108214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6" name="Прямая соединительная линия 1185"/>
            <p:cNvCxnSpPr>
              <a:cxnSpLocks/>
            </p:cNvCxnSpPr>
            <p:nvPr/>
          </p:nvCxnSpPr>
          <p:spPr>
            <a:xfrm flipH="1">
              <a:off x="302691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7" name="Прямая соединительная линия 1186"/>
            <p:cNvCxnSpPr>
              <a:cxnSpLocks/>
            </p:cNvCxnSpPr>
            <p:nvPr/>
          </p:nvCxnSpPr>
          <p:spPr>
            <a:xfrm flipH="1">
              <a:off x="291590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Прямая соединительная линия 1187"/>
            <p:cNvCxnSpPr>
              <a:cxnSpLocks/>
            </p:cNvCxnSpPr>
            <p:nvPr/>
          </p:nvCxnSpPr>
          <p:spPr>
            <a:xfrm flipH="1">
              <a:off x="28048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9" name="Дуга 1188"/>
            <p:cNvSpPr/>
            <p:nvPr/>
          </p:nvSpPr>
          <p:spPr>
            <a:xfrm>
              <a:off x="-19242" y="108214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0" name="Дуга 1189"/>
            <p:cNvSpPr/>
            <p:nvPr/>
          </p:nvSpPr>
          <p:spPr>
            <a:xfrm>
              <a:off x="-22414" y="112977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91" name="Прямоугольник 1190"/>
            <p:cNvSpPr/>
            <p:nvPr/>
          </p:nvSpPr>
          <p:spPr>
            <a:xfrm>
              <a:off x="90184" y="11520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92" name="Прямоугольник 1191"/>
            <p:cNvSpPr/>
            <p:nvPr/>
          </p:nvSpPr>
          <p:spPr>
            <a:xfrm>
              <a:off x="274145" y="123456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193" name="Прямая соединительная линия 1192"/>
            <p:cNvCxnSpPr>
              <a:cxnSpLocks/>
            </p:cNvCxnSpPr>
            <p:nvPr/>
          </p:nvCxnSpPr>
          <p:spPr>
            <a:xfrm flipH="1">
              <a:off x="340752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4" name="Прямая соединительная линия 1193"/>
            <p:cNvCxnSpPr>
              <a:cxnSpLocks/>
            </p:cNvCxnSpPr>
            <p:nvPr/>
          </p:nvCxnSpPr>
          <p:spPr>
            <a:xfrm flipH="1">
              <a:off x="33440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5" name="Прямая соединительная линия 1194"/>
            <p:cNvCxnSpPr>
              <a:cxnSpLocks/>
            </p:cNvCxnSpPr>
            <p:nvPr/>
          </p:nvCxnSpPr>
          <p:spPr>
            <a:xfrm flipH="1">
              <a:off x="318550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Прямая соединительная линия 1195"/>
            <p:cNvCxnSpPr>
              <a:cxnSpLocks/>
            </p:cNvCxnSpPr>
            <p:nvPr/>
          </p:nvCxnSpPr>
          <p:spPr>
            <a:xfrm flipH="1">
              <a:off x="312206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7" name="Прямая соединительная линия 1196"/>
            <p:cNvCxnSpPr>
              <a:cxnSpLocks/>
            </p:cNvCxnSpPr>
            <p:nvPr/>
          </p:nvCxnSpPr>
          <p:spPr>
            <a:xfrm flipH="1">
              <a:off x="324893" y="12361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Прямая соединительная линия 1197"/>
            <p:cNvCxnSpPr>
              <a:cxnSpLocks/>
            </p:cNvCxnSpPr>
            <p:nvPr/>
          </p:nvCxnSpPr>
          <p:spPr>
            <a:xfrm flipH="1">
              <a:off x="302691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9" name="Прямая соединительная линия 1198"/>
            <p:cNvCxnSpPr>
              <a:cxnSpLocks/>
            </p:cNvCxnSpPr>
            <p:nvPr/>
          </p:nvCxnSpPr>
          <p:spPr>
            <a:xfrm flipH="1">
              <a:off x="291590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0" name="Прямая соединительная линия 1199"/>
            <p:cNvCxnSpPr>
              <a:cxnSpLocks/>
            </p:cNvCxnSpPr>
            <p:nvPr/>
          </p:nvCxnSpPr>
          <p:spPr>
            <a:xfrm flipH="1">
              <a:off x="28048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1" name="Дуга 1200"/>
            <p:cNvSpPr/>
            <p:nvPr/>
          </p:nvSpPr>
          <p:spPr>
            <a:xfrm>
              <a:off x="-19242" y="124091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2" name="Дуга 1201"/>
            <p:cNvSpPr/>
            <p:nvPr/>
          </p:nvSpPr>
          <p:spPr>
            <a:xfrm>
              <a:off x="-22414" y="128537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03" name="Прямоугольник 1202"/>
            <p:cNvSpPr/>
            <p:nvPr/>
          </p:nvSpPr>
          <p:spPr>
            <a:xfrm>
              <a:off x="90184" y="130760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04" name="Прямоугольник 1203"/>
            <p:cNvSpPr/>
            <p:nvPr/>
          </p:nvSpPr>
          <p:spPr>
            <a:xfrm>
              <a:off x="274145" y="139810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05" name="Прямая соединительная линия 1204"/>
            <p:cNvCxnSpPr>
              <a:cxnSpLocks/>
            </p:cNvCxnSpPr>
            <p:nvPr/>
          </p:nvCxnSpPr>
          <p:spPr>
            <a:xfrm flipH="1">
              <a:off x="340752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Прямая соединительная линия 1205"/>
            <p:cNvCxnSpPr>
              <a:cxnSpLocks/>
            </p:cNvCxnSpPr>
            <p:nvPr/>
          </p:nvCxnSpPr>
          <p:spPr>
            <a:xfrm flipH="1">
              <a:off x="33440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Прямая соединительная линия 1206"/>
            <p:cNvCxnSpPr>
              <a:cxnSpLocks/>
            </p:cNvCxnSpPr>
            <p:nvPr/>
          </p:nvCxnSpPr>
          <p:spPr>
            <a:xfrm flipH="1">
              <a:off x="318550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8" name="Прямая соединительная линия 1207"/>
            <p:cNvCxnSpPr>
              <a:cxnSpLocks/>
            </p:cNvCxnSpPr>
            <p:nvPr/>
          </p:nvCxnSpPr>
          <p:spPr>
            <a:xfrm flipH="1">
              <a:off x="312206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Прямая соединительная линия 1208"/>
            <p:cNvCxnSpPr>
              <a:cxnSpLocks/>
            </p:cNvCxnSpPr>
            <p:nvPr/>
          </p:nvCxnSpPr>
          <p:spPr>
            <a:xfrm flipH="1">
              <a:off x="324893" y="13996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0" name="Прямая соединительная линия 1209"/>
            <p:cNvCxnSpPr>
              <a:cxnSpLocks/>
            </p:cNvCxnSpPr>
            <p:nvPr/>
          </p:nvCxnSpPr>
          <p:spPr>
            <a:xfrm flipH="1">
              <a:off x="302691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1" name="Прямая соединительная линия 1210"/>
            <p:cNvCxnSpPr>
              <a:cxnSpLocks/>
            </p:cNvCxnSpPr>
            <p:nvPr/>
          </p:nvCxnSpPr>
          <p:spPr>
            <a:xfrm flipH="1">
              <a:off x="291590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2" name="Прямая соединительная линия 1211"/>
            <p:cNvCxnSpPr>
              <a:cxnSpLocks/>
            </p:cNvCxnSpPr>
            <p:nvPr/>
          </p:nvCxnSpPr>
          <p:spPr>
            <a:xfrm flipH="1">
              <a:off x="28048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3" name="Дуга 1212"/>
            <p:cNvSpPr/>
            <p:nvPr/>
          </p:nvSpPr>
          <p:spPr>
            <a:xfrm>
              <a:off x="-19242" y="140445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4" name="Дуга 1213"/>
            <p:cNvSpPr/>
            <p:nvPr/>
          </p:nvSpPr>
          <p:spPr>
            <a:xfrm>
              <a:off x="-22414" y="145050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15" name="Прямоугольник 1214"/>
            <p:cNvSpPr/>
            <p:nvPr/>
          </p:nvSpPr>
          <p:spPr>
            <a:xfrm>
              <a:off x="90184" y="14711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16" name="Прямоугольник 1215"/>
            <p:cNvSpPr/>
            <p:nvPr/>
          </p:nvSpPr>
          <p:spPr>
            <a:xfrm>
              <a:off x="274145" y="155370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17" name="Прямая соединительная линия 1216"/>
            <p:cNvCxnSpPr>
              <a:cxnSpLocks/>
            </p:cNvCxnSpPr>
            <p:nvPr/>
          </p:nvCxnSpPr>
          <p:spPr>
            <a:xfrm flipH="1">
              <a:off x="340752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Прямая соединительная линия 1217"/>
            <p:cNvCxnSpPr>
              <a:cxnSpLocks/>
            </p:cNvCxnSpPr>
            <p:nvPr/>
          </p:nvCxnSpPr>
          <p:spPr>
            <a:xfrm flipH="1">
              <a:off x="33440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Прямая соединительная линия 1218"/>
            <p:cNvCxnSpPr>
              <a:cxnSpLocks/>
            </p:cNvCxnSpPr>
            <p:nvPr/>
          </p:nvCxnSpPr>
          <p:spPr>
            <a:xfrm flipH="1">
              <a:off x="318550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Прямая соединительная линия 1219"/>
            <p:cNvCxnSpPr>
              <a:cxnSpLocks/>
            </p:cNvCxnSpPr>
            <p:nvPr/>
          </p:nvCxnSpPr>
          <p:spPr>
            <a:xfrm flipH="1">
              <a:off x="312206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Прямая соединительная линия 1220"/>
            <p:cNvCxnSpPr>
              <a:cxnSpLocks/>
            </p:cNvCxnSpPr>
            <p:nvPr/>
          </p:nvCxnSpPr>
          <p:spPr>
            <a:xfrm flipH="1">
              <a:off x="324893" y="155529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Прямая соединительная линия 1221"/>
            <p:cNvCxnSpPr>
              <a:cxnSpLocks/>
            </p:cNvCxnSpPr>
            <p:nvPr/>
          </p:nvCxnSpPr>
          <p:spPr>
            <a:xfrm flipH="1">
              <a:off x="302691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3" name="Прямая соединительная линия 1222"/>
            <p:cNvCxnSpPr>
              <a:cxnSpLocks/>
            </p:cNvCxnSpPr>
            <p:nvPr/>
          </p:nvCxnSpPr>
          <p:spPr>
            <a:xfrm flipH="1">
              <a:off x="291590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4" name="Прямая соединительная линия 1223"/>
            <p:cNvCxnSpPr>
              <a:cxnSpLocks/>
            </p:cNvCxnSpPr>
            <p:nvPr/>
          </p:nvCxnSpPr>
          <p:spPr>
            <a:xfrm flipH="1">
              <a:off x="28048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5" name="Дуга 1224"/>
            <p:cNvSpPr/>
            <p:nvPr/>
          </p:nvSpPr>
          <p:spPr>
            <a:xfrm>
              <a:off x="-19242" y="155846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6" name="Дуга 1225"/>
            <p:cNvSpPr/>
            <p:nvPr/>
          </p:nvSpPr>
          <p:spPr>
            <a:xfrm>
              <a:off x="-22414" y="160609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27" name="Прямоугольник 1226"/>
            <p:cNvSpPr/>
            <p:nvPr/>
          </p:nvSpPr>
          <p:spPr>
            <a:xfrm>
              <a:off x="90184" y="162674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28" name="Прямоугольник 1227"/>
            <p:cNvSpPr/>
            <p:nvPr/>
          </p:nvSpPr>
          <p:spPr>
            <a:xfrm>
              <a:off x="274145" y="1717242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29" name="Прямая соединительная линия 1228"/>
            <p:cNvCxnSpPr>
              <a:cxnSpLocks/>
            </p:cNvCxnSpPr>
            <p:nvPr/>
          </p:nvCxnSpPr>
          <p:spPr>
            <a:xfrm flipH="1">
              <a:off x="340752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Прямая соединительная линия 1229"/>
            <p:cNvCxnSpPr>
              <a:cxnSpLocks/>
            </p:cNvCxnSpPr>
            <p:nvPr/>
          </p:nvCxnSpPr>
          <p:spPr>
            <a:xfrm flipH="1">
              <a:off x="33440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Прямая соединительная линия 1230"/>
            <p:cNvCxnSpPr>
              <a:cxnSpLocks/>
            </p:cNvCxnSpPr>
            <p:nvPr/>
          </p:nvCxnSpPr>
          <p:spPr>
            <a:xfrm flipH="1">
              <a:off x="318550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Прямая соединительная линия 1231"/>
            <p:cNvCxnSpPr>
              <a:cxnSpLocks/>
            </p:cNvCxnSpPr>
            <p:nvPr/>
          </p:nvCxnSpPr>
          <p:spPr>
            <a:xfrm flipH="1">
              <a:off x="312206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Прямая соединительная линия 1232"/>
            <p:cNvCxnSpPr>
              <a:cxnSpLocks/>
            </p:cNvCxnSpPr>
            <p:nvPr/>
          </p:nvCxnSpPr>
          <p:spPr>
            <a:xfrm flipH="1">
              <a:off x="324893" y="17188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4" name="Прямая соединительная линия 1233"/>
            <p:cNvCxnSpPr>
              <a:cxnSpLocks/>
            </p:cNvCxnSpPr>
            <p:nvPr/>
          </p:nvCxnSpPr>
          <p:spPr>
            <a:xfrm flipH="1">
              <a:off x="302691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5" name="Прямая соединительная линия 1234"/>
            <p:cNvCxnSpPr>
              <a:cxnSpLocks/>
            </p:cNvCxnSpPr>
            <p:nvPr/>
          </p:nvCxnSpPr>
          <p:spPr>
            <a:xfrm flipH="1">
              <a:off x="291590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6" name="Прямая соединительная линия 1235"/>
            <p:cNvCxnSpPr>
              <a:cxnSpLocks/>
            </p:cNvCxnSpPr>
            <p:nvPr/>
          </p:nvCxnSpPr>
          <p:spPr>
            <a:xfrm flipH="1">
              <a:off x="28048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7" name="Дуга 1236"/>
            <p:cNvSpPr/>
            <p:nvPr/>
          </p:nvSpPr>
          <p:spPr>
            <a:xfrm>
              <a:off x="-19242" y="1723593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38" name="Дуга 1237"/>
            <p:cNvSpPr/>
            <p:nvPr/>
          </p:nvSpPr>
          <p:spPr>
            <a:xfrm>
              <a:off x="-22414" y="1768050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39" name="Прямоугольник 1238"/>
            <p:cNvSpPr/>
            <p:nvPr/>
          </p:nvSpPr>
          <p:spPr>
            <a:xfrm>
              <a:off x="90184" y="179027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40" name="Прямоугольник 1239"/>
            <p:cNvSpPr/>
            <p:nvPr/>
          </p:nvSpPr>
          <p:spPr>
            <a:xfrm>
              <a:off x="274145" y="187284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41" name="Прямая соединительная линия 1240"/>
            <p:cNvCxnSpPr>
              <a:cxnSpLocks/>
            </p:cNvCxnSpPr>
            <p:nvPr/>
          </p:nvCxnSpPr>
          <p:spPr>
            <a:xfrm flipH="1">
              <a:off x="340752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Прямая соединительная линия 1241"/>
            <p:cNvCxnSpPr>
              <a:cxnSpLocks/>
            </p:cNvCxnSpPr>
            <p:nvPr/>
          </p:nvCxnSpPr>
          <p:spPr>
            <a:xfrm flipH="1">
              <a:off x="33440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Прямая соединительная линия 1242"/>
            <p:cNvCxnSpPr>
              <a:cxnSpLocks/>
            </p:cNvCxnSpPr>
            <p:nvPr/>
          </p:nvCxnSpPr>
          <p:spPr>
            <a:xfrm flipH="1">
              <a:off x="318550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Прямая соединительная линия 1243"/>
            <p:cNvCxnSpPr>
              <a:cxnSpLocks/>
            </p:cNvCxnSpPr>
            <p:nvPr/>
          </p:nvCxnSpPr>
          <p:spPr>
            <a:xfrm flipH="1">
              <a:off x="312206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5" name="Прямая соединительная линия 1244"/>
            <p:cNvCxnSpPr>
              <a:cxnSpLocks/>
            </p:cNvCxnSpPr>
            <p:nvPr/>
          </p:nvCxnSpPr>
          <p:spPr>
            <a:xfrm flipH="1">
              <a:off x="324893" y="187443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6" name="Прямая соединительная линия 1245"/>
            <p:cNvCxnSpPr>
              <a:cxnSpLocks/>
            </p:cNvCxnSpPr>
            <p:nvPr/>
          </p:nvCxnSpPr>
          <p:spPr>
            <a:xfrm flipH="1">
              <a:off x="302691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7" name="Прямая соединительная линия 1246"/>
            <p:cNvCxnSpPr>
              <a:cxnSpLocks/>
            </p:cNvCxnSpPr>
            <p:nvPr/>
          </p:nvCxnSpPr>
          <p:spPr>
            <a:xfrm flipH="1">
              <a:off x="291590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8" name="Прямая соединительная линия 1247"/>
            <p:cNvCxnSpPr>
              <a:cxnSpLocks/>
            </p:cNvCxnSpPr>
            <p:nvPr/>
          </p:nvCxnSpPr>
          <p:spPr>
            <a:xfrm flipH="1">
              <a:off x="28048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9" name="Дуга 1248"/>
            <p:cNvSpPr/>
            <p:nvPr/>
          </p:nvSpPr>
          <p:spPr>
            <a:xfrm>
              <a:off x="-19242" y="187760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0" name="Дуга 1249"/>
            <p:cNvSpPr/>
            <p:nvPr/>
          </p:nvSpPr>
          <p:spPr>
            <a:xfrm>
              <a:off x="-22414" y="1922062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51" name="Прямоугольник 1250"/>
            <p:cNvSpPr/>
            <p:nvPr/>
          </p:nvSpPr>
          <p:spPr>
            <a:xfrm>
              <a:off x="90184" y="194587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52" name="Прямоугольник 1251"/>
            <p:cNvSpPr/>
            <p:nvPr/>
          </p:nvSpPr>
          <p:spPr>
            <a:xfrm>
              <a:off x="274145" y="20363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53" name="Прямая соединительная линия 1252"/>
            <p:cNvCxnSpPr>
              <a:cxnSpLocks/>
            </p:cNvCxnSpPr>
            <p:nvPr/>
          </p:nvCxnSpPr>
          <p:spPr>
            <a:xfrm flipH="1">
              <a:off x="340752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Прямая соединительная линия 1253"/>
            <p:cNvCxnSpPr>
              <a:cxnSpLocks/>
            </p:cNvCxnSpPr>
            <p:nvPr/>
          </p:nvCxnSpPr>
          <p:spPr>
            <a:xfrm flipH="1">
              <a:off x="33440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Прямая соединительная линия 1254"/>
            <p:cNvCxnSpPr>
              <a:cxnSpLocks/>
            </p:cNvCxnSpPr>
            <p:nvPr/>
          </p:nvCxnSpPr>
          <p:spPr>
            <a:xfrm flipH="1">
              <a:off x="318550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Прямая соединительная линия 1255"/>
            <p:cNvCxnSpPr>
              <a:cxnSpLocks/>
            </p:cNvCxnSpPr>
            <p:nvPr/>
          </p:nvCxnSpPr>
          <p:spPr>
            <a:xfrm flipH="1">
              <a:off x="312206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Прямая соединительная линия 1256"/>
            <p:cNvCxnSpPr>
              <a:cxnSpLocks/>
            </p:cNvCxnSpPr>
            <p:nvPr/>
          </p:nvCxnSpPr>
          <p:spPr>
            <a:xfrm flipH="1">
              <a:off x="324893" y="203796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8" name="Прямая соединительная линия 1257"/>
            <p:cNvCxnSpPr>
              <a:cxnSpLocks/>
            </p:cNvCxnSpPr>
            <p:nvPr/>
          </p:nvCxnSpPr>
          <p:spPr>
            <a:xfrm flipH="1">
              <a:off x="302691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9" name="Прямая соединительная линия 1258"/>
            <p:cNvCxnSpPr>
              <a:cxnSpLocks/>
            </p:cNvCxnSpPr>
            <p:nvPr/>
          </p:nvCxnSpPr>
          <p:spPr>
            <a:xfrm flipH="1">
              <a:off x="291590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0" name="Прямая соединительная линия 1259"/>
            <p:cNvCxnSpPr>
              <a:cxnSpLocks/>
            </p:cNvCxnSpPr>
            <p:nvPr/>
          </p:nvCxnSpPr>
          <p:spPr>
            <a:xfrm flipH="1">
              <a:off x="28048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1" name="Дуга 1260"/>
            <p:cNvSpPr/>
            <p:nvPr/>
          </p:nvSpPr>
          <p:spPr>
            <a:xfrm>
              <a:off x="-19242" y="20411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2" name="Дуга 1261"/>
            <p:cNvSpPr/>
            <p:nvPr/>
          </p:nvSpPr>
          <p:spPr>
            <a:xfrm>
              <a:off x="-22414" y="2088776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63" name="Прямоугольник 1262"/>
            <p:cNvSpPr/>
            <p:nvPr/>
          </p:nvSpPr>
          <p:spPr>
            <a:xfrm>
              <a:off x="90184" y="210941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64" name="Прямоугольник 1263"/>
            <p:cNvSpPr/>
            <p:nvPr/>
          </p:nvSpPr>
          <p:spPr>
            <a:xfrm>
              <a:off x="274145" y="219198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65" name="Прямая соединительная линия 1264"/>
            <p:cNvCxnSpPr>
              <a:cxnSpLocks/>
            </p:cNvCxnSpPr>
            <p:nvPr/>
          </p:nvCxnSpPr>
          <p:spPr>
            <a:xfrm flipH="1">
              <a:off x="340752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Прямая соединительная линия 1265"/>
            <p:cNvCxnSpPr>
              <a:cxnSpLocks/>
            </p:cNvCxnSpPr>
            <p:nvPr/>
          </p:nvCxnSpPr>
          <p:spPr>
            <a:xfrm flipH="1">
              <a:off x="33440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Прямая соединительная линия 1266"/>
            <p:cNvCxnSpPr>
              <a:cxnSpLocks/>
            </p:cNvCxnSpPr>
            <p:nvPr/>
          </p:nvCxnSpPr>
          <p:spPr>
            <a:xfrm flipH="1">
              <a:off x="318550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Прямая соединительная линия 1267"/>
            <p:cNvCxnSpPr>
              <a:cxnSpLocks/>
            </p:cNvCxnSpPr>
            <p:nvPr/>
          </p:nvCxnSpPr>
          <p:spPr>
            <a:xfrm flipH="1">
              <a:off x="312206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9" name="Прямая соединительная линия 1268"/>
            <p:cNvCxnSpPr>
              <a:cxnSpLocks/>
            </p:cNvCxnSpPr>
            <p:nvPr/>
          </p:nvCxnSpPr>
          <p:spPr>
            <a:xfrm flipH="1">
              <a:off x="324893" y="21935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0" name="Прямая соединительная линия 1269"/>
            <p:cNvCxnSpPr>
              <a:cxnSpLocks/>
            </p:cNvCxnSpPr>
            <p:nvPr/>
          </p:nvCxnSpPr>
          <p:spPr>
            <a:xfrm flipH="1">
              <a:off x="302691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1" name="Прямая соединительная линия 1270"/>
            <p:cNvCxnSpPr>
              <a:cxnSpLocks/>
            </p:cNvCxnSpPr>
            <p:nvPr/>
          </p:nvCxnSpPr>
          <p:spPr>
            <a:xfrm flipH="1">
              <a:off x="291590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2" name="Прямая соединительная линия 1271"/>
            <p:cNvCxnSpPr>
              <a:cxnSpLocks/>
            </p:cNvCxnSpPr>
            <p:nvPr/>
          </p:nvCxnSpPr>
          <p:spPr>
            <a:xfrm flipH="1">
              <a:off x="28048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3" name="Дуга 1272"/>
            <p:cNvSpPr/>
            <p:nvPr/>
          </p:nvSpPr>
          <p:spPr>
            <a:xfrm>
              <a:off x="-19242" y="219674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4" name="Дуга 1273"/>
            <p:cNvSpPr/>
            <p:nvPr/>
          </p:nvSpPr>
          <p:spPr>
            <a:xfrm>
              <a:off x="-22414" y="2244375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75" name="Прямоугольник 1274"/>
            <p:cNvSpPr/>
            <p:nvPr/>
          </p:nvSpPr>
          <p:spPr>
            <a:xfrm>
              <a:off x="90184" y="226342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76" name="Прямоугольник 1275"/>
            <p:cNvSpPr/>
            <p:nvPr/>
          </p:nvSpPr>
          <p:spPr>
            <a:xfrm>
              <a:off x="274145" y="235551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77" name="Прямая соединительная линия 1276"/>
            <p:cNvCxnSpPr>
              <a:cxnSpLocks/>
            </p:cNvCxnSpPr>
            <p:nvPr/>
          </p:nvCxnSpPr>
          <p:spPr>
            <a:xfrm flipH="1">
              <a:off x="340752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Прямая соединительная линия 1277"/>
            <p:cNvCxnSpPr>
              <a:cxnSpLocks/>
            </p:cNvCxnSpPr>
            <p:nvPr/>
          </p:nvCxnSpPr>
          <p:spPr>
            <a:xfrm flipH="1">
              <a:off x="33440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Прямая соединительная линия 1278"/>
            <p:cNvCxnSpPr>
              <a:cxnSpLocks/>
            </p:cNvCxnSpPr>
            <p:nvPr/>
          </p:nvCxnSpPr>
          <p:spPr>
            <a:xfrm flipH="1">
              <a:off x="318550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Прямая соединительная линия 1279"/>
            <p:cNvCxnSpPr>
              <a:cxnSpLocks/>
            </p:cNvCxnSpPr>
            <p:nvPr/>
          </p:nvCxnSpPr>
          <p:spPr>
            <a:xfrm flipH="1">
              <a:off x="312206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Прямая соединительная линия 1280"/>
            <p:cNvCxnSpPr>
              <a:cxnSpLocks/>
            </p:cNvCxnSpPr>
            <p:nvPr/>
          </p:nvCxnSpPr>
          <p:spPr>
            <a:xfrm flipH="1">
              <a:off x="324893" y="23571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Прямая соединительная линия 1281"/>
            <p:cNvCxnSpPr>
              <a:cxnSpLocks/>
            </p:cNvCxnSpPr>
            <p:nvPr/>
          </p:nvCxnSpPr>
          <p:spPr>
            <a:xfrm flipH="1">
              <a:off x="302691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3" name="Прямая соединительная линия 1282"/>
            <p:cNvCxnSpPr>
              <a:cxnSpLocks/>
            </p:cNvCxnSpPr>
            <p:nvPr/>
          </p:nvCxnSpPr>
          <p:spPr>
            <a:xfrm flipH="1">
              <a:off x="291590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4" name="Прямая соединительная линия 1283"/>
            <p:cNvCxnSpPr>
              <a:cxnSpLocks/>
            </p:cNvCxnSpPr>
            <p:nvPr/>
          </p:nvCxnSpPr>
          <p:spPr>
            <a:xfrm flipH="1">
              <a:off x="28048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5" name="Дуга 1284"/>
            <p:cNvSpPr/>
            <p:nvPr/>
          </p:nvSpPr>
          <p:spPr>
            <a:xfrm>
              <a:off x="-19242" y="2360282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6" name="Дуга 1285"/>
            <p:cNvSpPr/>
            <p:nvPr/>
          </p:nvSpPr>
          <p:spPr>
            <a:xfrm>
              <a:off x="-22414" y="2404739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87" name="Прямоугольник 1286"/>
            <p:cNvSpPr/>
            <p:nvPr/>
          </p:nvSpPr>
          <p:spPr>
            <a:xfrm>
              <a:off x="90184" y="2428554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88" name="Прямоугольник 1287"/>
            <p:cNvSpPr/>
            <p:nvPr/>
          </p:nvSpPr>
          <p:spPr>
            <a:xfrm>
              <a:off x="274145" y="2509530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289" name="Прямая соединительная линия 1288"/>
            <p:cNvCxnSpPr>
              <a:cxnSpLocks/>
            </p:cNvCxnSpPr>
            <p:nvPr/>
          </p:nvCxnSpPr>
          <p:spPr>
            <a:xfrm flipH="1">
              <a:off x="340752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0" name="Прямая соединительная линия 1289"/>
            <p:cNvCxnSpPr>
              <a:cxnSpLocks/>
            </p:cNvCxnSpPr>
            <p:nvPr/>
          </p:nvCxnSpPr>
          <p:spPr>
            <a:xfrm flipH="1">
              <a:off x="33440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1" name="Прямая соединительная линия 1290"/>
            <p:cNvCxnSpPr>
              <a:cxnSpLocks/>
            </p:cNvCxnSpPr>
            <p:nvPr/>
          </p:nvCxnSpPr>
          <p:spPr>
            <a:xfrm flipH="1">
              <a:off x="318550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2" name="Прямая соединительная линия 1291"/>
            <p:cNvCxnSpPr>
              <a:cxnSpLocks/>
            </p:cNvCxnSpPr>
            <p:nvPr/>
          </p:nvCxnSpPr>
          <p:spPr>
            <a:xfrm flipH="1">
              <a:off x="312206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3" name="Прямая соединительная линия 1292"/>
            <p:cNvCxnSpPr>
              <a:cxnSpLocks/>
            </p:cNvCxnSpPr>
            <p:nvPr/>
          </p:nvCxnSpPr>
          <p:spPr>
            <a:xfrm flipH="1">
              <a:off x="324893" y="25127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4" name="Прямая соединительная линия 1293"/>
            <p:cNvCxnSpPr>
              <a:cxnSpLocks/>
            </p:cNvCxnSpPr>
            <p:nvPr/>
          </p:nvCxnSpPr>
          <p:spPr>
            <a:xfrm flipH="1">
              <a:off x="302691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5" name="Прямая соединительная линия 1294"/>
            <p:cNvCxnSpPr>
              <a:cxnSpLocks/>
            </p:cNvCxnSpPr>
            <p:nvPr/>
          </p:nvCxnSpPr>
          <p:spPr>
            <a:xfrm flipH="1">
              <a:off x="291590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6" name="Прямая соединительная линия 1295"/>
            <p:cNvCxnSpPr>
              <a:cxnSpLocks/>
            </p:cNvCxnSpPr>
            <p:nvPr/>
          </p:nvCxnSpPr>
          <p:spPr>
            <a:xfrm flipH="1">
              <a:off x="28048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7" name="Дуга 1296"/>
            <p:cNvSpPr/>
            <p:nvPr/>
          </p:nvSpPr>
          <p:spPr>
            <a:xfrm>
              <a:off x="-19242" y="251588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298" name="Дуга 1297"/>
            <p:cNvSpPr/>
            <p:nvPr/>
          </p:nvSpPr>
          <p:spPr>
            <a:xfrm>
              <a:off x="-22414" y="256033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299" name="Прямоугольник 1298"/>
            <p:cNvSpPr/>
            <p:nvPr/>
          </p:nvSpPr>
          <p:spPr>
            <a:xfrm>
              <a:off x="90184" y="2582567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00" name="Прямоугольник 1299"/>
            <p:cNvSpPr/>
            <p:nvPr/>
          </p:nvSpPr>
          <p:spPr>
            <a:xfrm>
              <a:off x="274145" y="267465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01" name="Прямая соединительная линия 1300"/>
            <p:cNvCxnSpPr>
              <a:cxnSpLocks/>
            </p:cNvCxnSpPr>
            <p:nvPr/>
          </p:nvCxnSpPr>
          <p:spPr>
            <a:xfrm flipH="1">
              <a:off x="340752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2" name="Прямая соединительная линия 1301"/>
            <p:cNvCxnSpPr>
              <a:cxnSpLocks/>
            </p:cNvCxnSpPr>
            <p:nvPr/>
          </p:nvCxnSpPr>
          <p:spPr>
            <a:xfrm flipH="1">
              <a:off x="33440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3" name="Прямая соединительная линия 1302"/>
            <p:cNvCxnSpPr>
              <a:cxnSpLocks/>
            </p:cNvCxnSpPr>
            <p:nvPr/>
          </p:nvCxnSpPr>
          <p:spPr>
            <a:xfrm flipH="1">
              <a:off x="318550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4" name="Прямая соединительная линия 1303"/>
            <p:cNvCxnSpPr>
              <a:cxnSpLocks/>
            </p:cNvCxnSpPr>
            <p:nvPr/>
          </p:nvCxnSpPr>
          <p:spPr>
            <a:xfrm flipH="1">
              <a:off x="312206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5" name="Прямая соединительная линия 1304"/>
            <p:cNvCxnSpPr>
              <a:cxnSpLocks/>
            </p:cNvCxnSpPr>
            <p:nvPr/>
          </p:nvCxnSpPr>
          <p:spPr>
            <a:xfrm flipH="1">
              <a:off x="324893" y="267624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6" name="Прямая соединительная линия 1305"/>
            <p:cNvCxnSpPr>
              <a:cxnSpLocks/>
            </p:cNvCxnSpPr>
            <p:nvPr/>
          </p:nvCxnSpPr>
          <p:spPr>
            <a:xfrm flipH="1">
              <a:off x="302691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7" name="Прямая соединительная линия 1306"/>
            <p:cNvCxnSpPr>
              <a:cxnSpLocks/>
            </p:cNvCxnSpPr>
            <p:nvPr/>
          </p:nvCxnSpPr>
          <p:spPr>
            <a:xfrm flipH="1">
              <a:off x="291590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8" name="Прямая соединительная линия 1307"/>
            <p:cNvCxnSpPr>
              <a:cxnSpLocks/>
            </p:cNvCxnSpPr>
            <p:nvPr/>
          </p:nvCxnSpPr>
          <p:spPr>
            <a:xfrm flipH="1">
              <a:off x="28048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9" name="Дуга 1308"/>
            <p:cNvSpPr/>
            <p:nvPr/>
          </p:nvSpPr>
          <p:spPr>
            <a:xfrm>
              <a:off x="-19242" y="2679419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0" name="Дуга 1309"/>
            <p:cNvSpPr/>
            <p:nvPr/>
          </p:nvSpPr>
          <p:spPr>
            <a:xfrm>
              <a:off x="-22414" y="2727052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11" name="Прямоугольник 1310"/>
            <p:cNvSpPr/>
            <p:nvPr/>
          </p:nvSpPr>
          <p:spPr>
            <a:xfrm>
              <a:off x="90184" y="2746105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12" name="Прямоугольник 1311"/>
            <p:cNvSpPr/>
            <p:nvPr/>
          </p:nvSpPr>
          <p:spPr>
            <a:xfrm>
              <a:off x="274145" y="2828668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13" name="Прямая соединительная линия 1312"/>
            <p:cNvCxnSpPr>
              <a:cxnSpLocks/>
            </p:cNvCxnSpPr>
            <p:nvPr/>
          </p:nvCxnSpPr>
          <p:spPr>
            <a:xfrm flipH="1">
              <a:off x="340752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4" name="Прямая соединительная линия 1313"/>
            <p:cNvCxnSpPr>
              <a:cxnSpLocks/>
            </p:cNvCxnSpPr>
            <p:nvPr/>
          </p:nvCxnSpPr>
          <p:spPr>
            <a:xfrm flipH="1">
              <a:off x="33440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5" name="Прямая соединительная линия 1314"/>
            <p:cNvCxnSpPr>
              <a:cxnSpLocks/>
            </p:cNvCxnSpPr>
            <p:nvPr/>
          </p:nvCxnSpPr>
          <p:spPr>
            <a:xfrm flipH="1">
              <a:off x="318550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6" name="Прямая соединительная линия 1315"/>
            <p:cNvCxnSpPr>
              <a:cxnSpLocks/>
            </p:cNvCxnSpPr>
            <p:nvPr/>
          </p:nvCxnSpPr>
          <p:spPr>
            <a:xfrm flipH="1">
              <a:off x="312206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7" name="Прямая соединительная линия 1316"/>
            <p:cNvCxnSpPr>
              <a:cxnSpLocks/>
            </p:cNvCxnSpPr>
            <p:nvPr/>
          </p:nvCxnSpPr>
          <p:spPr>
            <a:xfrm flipH="1">
              <a:off x="324893" y="28302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8" name="Прямая соединительная линия 1317"/>
            <p:cNvCxnSpPr>
              <a:cxnSpLocks/>
            </p:cNvCxnSpPr>
            <p:nvPr/>
          </p:nvCxnSpPr>
          <p:spPr>
            <a:xfrm flipH="1">
              <a:off x="302691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9" name="Прямая соединительная линия 1318"/>
            <p:cNvCxnSpPr>
              <a:cxnSpLocks/>
            </p:cNvCxnSpPr>
            <p:nvPr/>
          </p:nvCxnSpPr>
          <p:spPr>
            <a:xfrm flipH="1">
              <a:off x="291590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0" name="Прямая соединительная линия 1319"/>
            <p:cNvCxnSpPr>
              <a:cxnSpLocks/>
            </p:cNvCxnSpPr>
            <p:nvPr/>
          </p:nvCxnSpPr>
          <p:spPr>
            <a:xfrm flipH="1">
              <a:off x="28048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21" name="Дуга 1320"/>
            <p:cNvSpPr/>
            <p:nvPr/>
          </p:nvSpPr>
          <p:spPr>
            <a:xfrm>
              <a:off x="-19242" y="283501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2" name="Дуга 1321"/>
            <p:cNvSpPr/>
            <p:nvPr/>
          </p:nvSpPr>
          <p:spPr>
            <a:xfrm>
              <a:off x="-22414" y="288106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23" name="Прямоугольник 1322"/>
            <p:cNvSpPr/>
            <p:nvPr/>
          </p:nvSpPr>
          <p:spPr>
            <a:xfrm>
              <a:off x="90184" y="2901704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24" name="Прямоугольник 1323"/>
            <p:cNvSpPr/>
            <p:nvPr/>
          </p:nvSpPr>
          <p:spPr>
            <a:xfrm>
              <a:off x="274145" y="29922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25" name="Прямая соединительная линия 1324"/>
            <p:cNvCxnSpPr>
              <a:cxnSpLocks/>
            </p:cNvCxnSpPr>
            <p:nvPr/>
          </p:nvCxnSpPr>
          <p:spPr>
            <a:xfrm flipH="1">
              <a:off x="340752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6" name="Прямая соединительная линия 1325"/>
            <p:cNvCxnSpPr>
              <a:cxnSpLocks/>
            </p:cNvCxnSpPr>
            <p:nvPr/>
          </p:nvCxnSpPr>
          <p:spPr>
            <a:xfrm flipH="1">
              <a:off x="33440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7" name="Прямая соединительная линия 1326"/>
            <p:cNvCxnSpPr>
              <a:cxnSpLocks/>
            </p:cNvCxnSpPr>
            <p:nvPr/>
          </p:nvCxnSpPr>
          <p:spPr>
            <a:xfrm flipH="1">
              <a:off x="318550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8" name="Прямая соединительная линия 1327"/>
            <p:cNvCxnSpPr>
              <a:cxnSpLocks/>
            </p:cNvCxnSpPr>
            <p:nvPr/>
          </p:nvCxnSpPr>
          <p:spPr>
            <a:xfrm flipH="1">
              <a:off x="312206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9" name="Прямая соединительная линия 1328"/>
            <p:cNvCxnSpPr>
              <a:cxnSpLocks/>
            </p:cNvCxnSpPr>
            <p:nvPr/>
          </p:nvCxnSpPr>
          <p:spPr>
            <a:xfrm flipH="1">
              <a:off x="324893" y="299538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0" name="Прямая соединительная линия 1329"/>
            <p:cNvCxnSpPr>
              <a:cxnSpLocks/>
            </p:cNvCxnSpPr>
            <p:nvPr/>
          </p:nvCxnSpPr>
          <p:spPr>
            <a:xfrm flipH="1">
              <a:off x="302691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1" name="Прямая соединительная линия 1330"/>
            <p:cNvCxnSpPr>
              <a:cxnSpLocks/>
            </p:cNvCxnSpPr>
            <p:nvPr/>
          </p:nvCxnSpPr>
          <p:spPr>
            <a:xfrm flipH="1">
              <a:off x="291590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2" name="Прямая соединительная линия 1331"/>
            <p:cNvCxnSpPr>
              <a:cxnSpLocks/>
            </p:cNvCxnSpPr>
            <p:nvPr/>
          </p:nvCxnSpPr>
          <p:spPr>
            <a:xfrm flipH="1">
              <a:off x="28048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3" name="Дуга 1332"/>
            <p:cNvSpPr/>
            <p:nvPr/>
          </p:nvSpPr>
          <p:spPr>
            <a:xfrm>
              <a:off x="-19242" y="2998557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4" name="Дуга 1333"/>
            <p:cNvSpPr/>
            <p:nvPr/>
          </p:nvSpPr>
          <p:spPr>
            <a:xfrm>
              <a:off x="-22414" y="3043014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35" name="Прямоугольник 1334"/>
            <p:cNvSpPr/>
            <p:nvPr/>
          </p:nvSpPr>
          <p:spPr>
            <a:xfrm>
              <a:off x="90184" y="30652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36" name="Прямоугольник 1335"/>
            <p:cNvSpPr/>
            <p:nvPr/>
          </p:nvSpPr>
          <p:spPr>
            <a:xfrm>
              <a:off x="274145" y="3147806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37" name="Прямая соединительная линия 1336"/>
            <p:cNvCxnSpPr>
              <a:cxnSpLocks/>
            </p:cNvCxnSpPr>
            <p:nvPr/>
          </p:nvCxnSpPr>
          <p:spPr>
            <a:xfrm flipH="1">
              <a:off x="340752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8" name="Прямая соединительная линия 1337"/>
            <p:cNvCxnSpPr>
              <a:cxnSpLocks/>
            </p:cNvCxnSpPr>
            <p:nvPr/>
          </p:nvCxnSpPr>
          <p:spPr>
            <a:xfrm flipH="1">
              <a:off x="33440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9" name="Прямая соединительная линия 1338"/>
            <p:cNvCxnSpPr>
              <a:cxnSpLocks/>
            </p:cNvCxnSpPr>
            <p:nvPr/>
          </p:nvCxnSpPr>
          <p:spPr>
            <a:xfrm flipH="1">
              <a:off x="318550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0" name="Прямая соединительная линия 1339"/>
            <p:cNvCxnSpPr>
              <a:cxnSpLocks/>
            </p:cNvCxnSpPr>
            <p:nvPr/>
          </p:nvCxnSpPr>
          <p:spPr>
            <a:xfrm flipH="1">
              <a:off x="312206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Прямая соединительная линия 1340"/>
            <p:cNvCxnSpPr>
              <a:cxnSpLocks/>
            </p:cNvCxnSpPr>
            <p:nvPr/>
          </p:nvCxnSpPr>
          <p:spPr>
            <a:xfrm flipH="1">
              <a:off x="324893" y="31493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Прямая соединительная линия 1341"/>
            <p:cNvCxnSpPr>
              <a:cxnSpLocks/>
            </p:cNvCxnSpPr>
            <p:nvPr/>
          </p:nvCxnSpPr>
          <p:spPr>
            <a:xfrm flipH="1">
              <a:off x="302691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3" name="Прямая соединительная линия 1342"/>
            <p:cNvCxnSpPr>
              <a:cxnSpLocks/>
            </p:cNvCxnSpPr>
            <p:nvPr/>
          </p:nvCxnSpPr>
          <p:spPr>
            <a:xfrm flipH="1">
              <a:off x="291590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4" name="Прямая соединительная линия 1343"/>
            <p:cNvCxnSpPr>
              <a:cxnSpLocks/>
            </p:cNvCxnSpPr>
            <p:nvPr/>
          </p:nvCxnSpPr>
          <p:spPr>
            <a:xfrm flipH="1">
              <a:off x="28048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5" name="Дуга 1344"/>
            <p:cNvSpPr/>
            <p:nvPr/>
          </p:nvSpPr>
          <p:spPr>
            <a:xfrm>
              <a:off x="-19242" y="315415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6" name="Дуга 1345"/>
            <p:cNvSpPr/>
            <p:nvPr/>
          </p:nvSpPr>
          <p:spPr>
            <a:xfrm>
              <a:off x="-22414" y="319861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47" name="Прямоугольник 1346"/>
            <p:cNvSpPr/>
            <p:nvPr/>
          </p:nvSpPr>
          <p:spPr>
            <a:xfrm>
              <a:off x="90184" y="3220843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48" name="Прямоугольник 1347"/>
            <p:cNvSpPr/>
            <p:nvPr/>
          </p:nvSpPr>
          <p:spPr>
            <a:xfrm>
              <a:off x="274145" y="3311344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49" name="Прямая соединительная линия 1348"/>
            <p:cNvCxnSpPr>
              <a:cxnSpLocks/>
            </p:cNvCxnSpPr>
            <p:nvPr/>
          </p:nvCxnSpPr>
          <p:spPr>
            <a:xfrm flipH="1">
              <a:off x="340752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0" name="Прямая соединительная линия 1349"/>
            <p:cNvCxnSpPr>
              <a:cxnSpLocks/>
            </p:cNvCxnSpPr>
            <p:nvPr/>
          </p:nvCxnSpPr>
          <p:spPr>
            <a:xfrm flipH="1">
              <a:off x="33440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1" name="Прямая соединительная линия 1350"/>
            <p:cNvCxnSpPr>
              <a:cxnSpLocks/>
            </p:cNvCxnSpPr>
            <p:nvPr/>
          </p:nvCxnSpPr>
          <p:spPr>
            <a:xfrm flipH="1">
              <a:off x="318550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2" name="Прямая соединительная линия 1351"/>
            <p:cNvCxnSpPr>
              <a:cxnSpLocks/>
            </p:cNvCxnSpPr>
            <p:nvPr/>
          </p:nvCxnSpPr>
          <p:spPr>
            <a:xfrm flipH="1">
              <a:off x="312206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3" name="Прямая соединительная линия 1352"/>
            <p:cNvCxnSpPr>
              <a:cxnSpLocks/>
            </p:cNvCxnSpPr>
            <p:nvPr/>
          </p:nvCxnSpPr>
          <p:spPr>
            <a:xfrm flipH="1">
              <a:off x="324893" y="33129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4" name="Прямая соединительная линия 1353"/>
            <p:cNvCxnSpPr>
              <a:cxnSpLocks/>
            </p:cNvCxnSpPr>
            <p:nvPr/>
          </p:nvCxnSpPr>
          <p:spPr>
            <a:xfrm flipH="1">
              <a:off x="302691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5" name="Прямая соединительная линия 1354"/>
            <p:cNvCxnSpPr>
              <a:cxnSpLocks/>
            </p:cNvCxnSpPr>
            <p:nvPr/>
          </p:nvCxnSpPr>
          <p:spPr>
            <a:xfrm flipH="1">
              <a:off x="291590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6" name="Прямая соединительная линия 1355"/>
            <p:cNvCxnSpPr>
              <a:cxnSpLocks/>
            </p:cNvCxnSpPr>
            <p:nvPr/>
          </p:nvCxnSpPr>
          <p:spPr>
            <a:xfrm flipH="1">
              <a:off x="28048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7" name="Дуга 1356"/>
            <p:cNvSpPr/>
            <p:nvPr/>
          </p:nvSpPr>
          <p:spPr>
            <a:xfrm>
              <a:off x="-19242" y="331769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58" name="Дуга 1357"/>
            <p:cNvSpPr/>
            <p:nvPr/>
          </p:nvSpPr>
          <p:spPr>
            <a:xfrm>
              <a:off x="-22414" y="33637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59" name="Прямоугольник 1358"/>
            <p:cNvSpPr/>
            <p:nvPr/>
          </p:nvSpPr>
          <p:spPr>
            <a:xfrm>
              <a:off x="90184" y="33843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60" name="Прямоугольник 1359"/>
            <p:cNvSpPr/>
            <p:nvPr/>
          </p:nvSpPr>
          <p:spPr>
            <a:xfrm>
              <a:off x="274145" y="346694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61" name="Прямая соединительная линия 1360"/>
            <p:cNvCxnSpPr>
              <a:cxnSpLocks/>
            </p:cNvCxnSpPr>
            <p:nvPr/>
          </p:nvCxnSpPr>
          <p:spPr>
            <a:xfrm flipH="1">
              <a:off x="340752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2" name="Прямая соединительная линия 1361"/>
            <p:cNvCxnSpPr>
              <a:cxnSpLocks/>
            </p:cNvCxnSpPr>
            <p:nvPr/>
          </p:nvCxnSpPr>
          <p:spPr>
            <a:xfrm flipH="1">
              <a:off x="33440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3" name="Прямая соединительная линия 1362"/>
            <p:cNvCxnSpPr>
              <a:cxnSpLocks/>
            </p:cNvCxnSpPr>
            <p:nvPr/>
          </p:nvCxnSpPr>
          <p:spPr>
            <a:xfrm flipH="1">
              <a:off x="318550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4" name="Прямая соединительная линия 1363"/>
            <p:cNvCxnSpPr>
              <a:cxnSpLocks/>
            </p:cNvCxnSpPr>
            <p:nvPr/>
          </p:nvCxnSpPr>
          <p:spPr>
            <a:xfrm flipH="1">
              <a:off x="312206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5" name="Прямая соединительная линия 1364"/>
            <p:cNvCxnSpPr>
              <a:cxnSpLocks/>
            </p:cNvCxnSpPr>
            <p:nvPr/>
          </p:nvCxnSpPr>
          <p:spPr>
            <a:xfrm flipH="1">
              <a:off x="324893" y="346853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6" name="Прямая соединительная линия 1365"/>
            <p:cNvCxnSpPr>
              <a:cxnSpLocks/>
            </p:cNvCxnSpPr>
            <p:nvPr/>
          </p:nvCxnSpPr>
          <p:spPr>
            <a:xfrm flipH="1">
              <a:off x="302691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7" name="Прямая соединительная линия 1366"/>
            <p:cNvCxnSpPr>
              <a:cxnSpLocks/>
            </p:cNvCxnSpPr>
            <p:nvPr/>
          </p:nvCxnSpPr>
          <p:spPr>
            <a:xfrm flipH="1">
              <a:off x="291590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Прямая соединительная линия 1367"/>
            <p:cNvCxnSpPr>
              <a:cxnSpLocks/>
            </p:cNvCxnSpPr>
            <p:nvPr/>
          </p:nvCxnSpPr>
          <p:spPr>
            <a:xfrm flipH="1">
              <a:off x="28048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69" name="Дуга 1368"/>
            <p:cNvSpPr/>
            <p:nvPr/>
          </p:nvSpPr>
          <p:spPr>
            <a:xfrm>
              <a:off x="-19242" y="34748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0" name="Дуга 1369"/>
            <p:cNvSpPr/>
            <p:nvPr/>
          </p:nvSpPr>
          <p:spPr>
            <a:xfrm>
              <a:off x="-22414" y="3519340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71" name="Прямоугольник 1370"/>
            <p:cNvSpPr/>
            <p:nvPr/>
          </p:nvSpPr>
          <p:spPr>
            <a:xfrm>
              <a:off x="90184" y="3539980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72" name="Прямоугольник 1371"/>
            <p:cNvSpPr/>
            <p:nvPr/>
          </p:nvSpPr>
          <p:spPr>
            <a:xfrm>
              <a:off x="274145" y="36304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73" name="Прямая соединительная линия 1372"/>
            <p:cNvCxnSpPr>
              <a:cxnSpLocks/>
            </p:cNvCxnSpPr>
            <p:nvPr/>
          </p:nvCxnSpPr>
          <p:spPr>
            <a:xfrm flipH="1">
              <a:off x="340752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4" name="Прямая соединительная линия 1373"/>
            <p:cNvCxnSpPr>
              <a:cxnSpLocks/>
            </p:cNvCxnSpPr>
            <p:nvPr/>
          </p:nvCxnSpPr>
          <p:spPr>
            <a:xfrm flipH="1">
              <a:off x="33440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5" name="Прямая соединительная линия 1374"/>
            <p:cNvCxnSpPr>
              <a:cxnSpLocks/>
            </p:cNvCxnSpPr>
            <p:nvPr/>
          </p:nvCxnSpPr>
          <p:spPr>
            <a:xfrm flipH="1">
              <a:off x="318550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6" name="Прямая соединительная линия 1375"/>
            <p:cNvCxnSpPr>
              <a:cxnSpLocks/>
            </p:cNvCxnSpPr>
            <p:nvPr/>
          </p:nvCxnSpPr>
          <p:spPr>
            <a:xfrm flipH="1">
              <a:off x="312206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7" name="Прямая соединительная линия 1376"/>
            <p:cNvCxnSpPr>
              <a:cxnSpLocks/>
            </p:cNvCxnSpPr>
            <p:nvPr/>
          </p:nvCxnSpPr>
          <p:spPr>
            <a:xfrm flipH="1">
              <a:off x="324893" y="36320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8" name="Прямая соединительная линия 1377"/>
            <p:cNvCxnSpPr>
              <a:cxnSpLocks/>
            </p:cNvCxnSpPr>
            <p:nvPr/>
          </p:nvCxnSpPr>
          <p:spPr>
            <a:xfrm flipH="1">
              <a:off x="302691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9" name="Прямая соединительная линия 1378"/>
            <p:cNvCxnSpPr>
              <a:cxnSpLocks/>
            </p:cNvCxnSpPr>
            <p:nvPr/>
          </p:nvCxnSpPr>
          <p:spPr>
            <a:xfrm flipH="1">
              <a:off x="291590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0" name="Прямая соединительная линия 1379"/>
            <p:cNvCxnSpPr>
              <a:cxnSpLocks/>
            </p:cNvCxnSpPr>
            <p:nvPr/>
          </p:nvCxnSpPr>
          <p:spPr>
            <a:xfrm flipH="1">
              <a:off x="28048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1" name="Дуга 1380"/>
            <p:cNvSpPr/>
            <p:nvPr/>
          </p:nvSpPr>
          <p:spPr>
            <a:xfrm>
              <a:off x="-19242" y="3632070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2" name="Дуга 1381"/>
            <p:cNvSpPr/>
            <p:nvPr/>
          </p:nvSpPr>
          <p:spPr>
            <a:xfrm>
              <a:off x="-22414" y="36797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83" name="Прямоугольник 1382"/>
            <p:cNvSpPr/>
            <p:nvPr/>
          </p:nvSpPr>
          <p:spPr>
            <a:xfrm>
              <a:off x="90184" y="370351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84" name="Прямоугольник 1383"/>
            <p:cNvSpPr/>
            <p:nvPr/>
          </p:nvSpPr>
          <p:spPr>
            <a:xfrm>
              <a:off x="274145" y="378608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85" name="Прямая соединительная линия 1384"/>
            <p:cNvCxnSpPr>
              <a:cxnSpLocks/>
            </p:cNvCxnSpPr>
            <p:nvPr/>
          </p:nvCxnSpPr>
          <p:spPr>
            <a:xfrm flipH="1">
              <a:off x="340752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6" name="Прямая соединительная линия 1385"/>
            <p:cNvCxnSpPr>
              <a:cxnSpLocks/>
            </p:cNvCxnSpPr>
            <p:nvPr/>
          </p:nvCxnSpPr>
          <p:spPr>
            <a:xfrm flipH="1">
              <a:off x="33440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7" name="Прямая соединительная линия 1386"/>
            <p:cNvCxnSpPr>
              <a:cxnSpLocks/>
            </p:cNvCxnSpPr>
            <p:nvPr/>
          </p:nvCxnSpPr>
          <p:spPr>
            <a:xfrm flipH="1">
              <a:off x="318550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8" name="Прямая соединительная линия 1387"/>
            <p:cNvCxnSpPr>
              <a:cxnSpLocks/>
            </p:cNvCxnSpPr>
            <p:nvPr/>
          </p:nvCxnSpPr>
          <p:spPr>
            <a:xfrm flipH="1">
              <a:off x="312206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9" name="Прямая соединительная линия 1388"/>
            <p:cNvCxnSpPr>
              <a:cxnSpLocks/>
            </p:cNvCxnSpPr>
            <p:nvPr/>
          </p:nvCxnSpPr>
          <p:spPr>
            <a:xfrm flipH="1">
              <a:off x="324893" y="378766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0" name="Прямая соединительная линия 1389"/>
            <p:cNvCxnSpPr>
              <a:cxnSpLocks/>
            </p:cNvCxnSpPr>
            <p:nvPr/>
          </p:nvCxnSpPr>
          <p:spPr>
            <a:xfrm flipH="1">
              <a:off x="302691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1" name="Прямая соединительная линия 1390"/>
            <p:cNvCxnSpPr>
              <a:cxnSpLocks/>
            </p:cNvCxnSpPr>
            <p:nvPr/>
          </p:nvCxnSpPr>
          <p:spPr>
            <a:xfrm flipH="1">
              <a:off x="291590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2" name="Прямая соединительная линия 1391"/>
            <p:cNvCxnSpPr>
              <a:cxnSpLocks/>
            </p:cNvCxnSpPr>
            <p:nvPr/>
          </p:nvCxnSpPr>
          <p:spPr>
            <a:xfrm flipH="1">
              <a:off x="28048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3" name="Дуга 1392"/>
            <p:cNvSpPr/>
            <p:nvPr/>
          </p:nvSpPr>
          <p:spPr>
            <a:xfrm>
              <a:off x="-19242" y="3790845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4" name="Дуга 1393"/>
            <p:cNvSpPr/>
            <p:nvPr/>
          </p:nvSpPr>
          <p:spPr>
            <a:xfrm>
              <a:off x="-22414" y="3835302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395" name="Прямоугольник 1394"/>
            <p:cNvSpPr/>
            <p:nvPr/>
          </p:nvSpPr>
          <p:spPr>
            <a:xfrm>
              <a:off x="90184" y="3859119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396" name="Прямоугольник 1395"/>
            <p:cNvSpPr/>
            <p:nvPr/>
          </p:nvSpPr>
          <p:spPr>
            <a:xfrm>
              <a:off x="274145" y="394962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397" name="Прямая соединительная линия 1396"/>
            <p:cNvCxnSpPr>
              <a:cxnSpLocks/>
            </p:cNvCxnSpPr>
            <p:nvPr/>
          </p:nvCxnSpPr>
          <p:spPr>
            <a:xfrm flipH="1">
              <a:off x="340752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8" name="Прямая соединительная линия 1397"/>
            <p:cNvCxnSpPr>
              <a:cxnSpLocks/>
            </p:cNvCxnSpPr>
            <p:nvPr/>
          </p:nvCxnSpPr>
          <p:spPr>
            <a:xfrm flipH="1">
              <a:off x="33440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9" name="Прямая соединительная линия 1398"/>
            <p:cNvCxnSpPr>
              <a:cxnSpLocks/>
            </p:cNvCxnSpPr>
            <p:nvPr/>
          </p:nvCxnSpPr>
          <p:spPr>
            <a:xfrm flipH="1">
              <a:off x="318550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0" name="Прямая соединительная линия 1399"/>
            <p:cNvCxnSpPr>
              <a:cxnSpLocks/>
            </p:cNvCxnSpPr>
            <p:nvPr/>
          </p:nvCxnSpPr>
          <p:spPr>
            <a:xfrm flipH="1">
              <a:off x="312206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1" name="Прямая соединительная линия 1400"/>
            <p:cNvCxnSpPr>
              <a:cxnSpLocks/>
            </p:cNvCxnSpPr>
            <p:nvPr/>
          </p:nvCxnSpPr>
          <p:spPr>
            <a:xfrm flipH="1">
              <a:off x="324893" y="395120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2" name="Прямая соединительная линия 1401"/>
            <p:cNvCxnSpPr>
              <a:cxnSpLocks/>
            </p:cNvCxnSpPr>
            <p:nvPr/>
          </p:nvCxnSpPr>
          <p:spPr>
            <a:xfrm flipH="1">
              <a:off x="302691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3" name="Прямая соединительная линия 1402"/>
            <p:cNvCxnSpPr>
              <a:cxnSpLocks/>
            </p:cNvCxnSpPr>
            <p:nvPr/>
          </p:nvCxnSpPr>
          <p:spPr>
            <a:xfrm flipH="1">
              <a:off x="291590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4" name="Прямая соединительная линия 1403"/>
            <p:cNvCxnSpPr>
              <a:cxnSpLocks/>
            </p:cNvCxnSpPr>
            <p:nvPr/>
          </p:nvCxnSpPr>
          <p:spPr>
            <a:xfrm flipH="1">
              <a:off x="28048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5" name="Дуга 1404"/>
            <p:cNvSpPr/>
            <p:nvPr/>
          </p:nvSpPr>
          <p:spPr>
            <a:xfrm>
              <a:off x="-19242" y="395438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6" name="Дуга 1405"/>
            <p:cNvSpPr/>
            <p:nvPr/>
          </p:nvSpPr>
          <p:spPr>
            <a:xfrm>
              <a:off x="-22414" y="400201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07" name="Прямоугольник 1406"/>
            <p:cNvSpPr/>
            <p:nvPr/>
          </p:nvSpPr>
          <p:spPr>
            <a:xfrm>
              <a:off x="90184" y="402265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08" name="Прямоугольник 1407"/>
            <p:cNvSpPr/>
            <p:nvPr/>
          </p:nvSpPr>
          <p:spPr>
            <a:xfrm>
              <a:off x="274145" y="4105219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09" name="Прямая соединительная линия 1408"/>
            <p:cNvCxnSpPr>
              <a:cxnSpLocks/>
            </p:cNvCxnSpPr>
            <p:nvPr/>
          </p:nvCxnSpPr>
          <p:spPr>
            <a:xfrm flipH="1">
              <a:off x="340752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0" name="Прямая соединительная линия 1409"/>
            <p:cNvCxnSpPr>
              <a:cxnSpLocks/>
            </p:cNvCxnSpPr>
            <p:nvPr/>
          </p:nvCxnSpPr>
          <p:spPr>
            <a:xfrm flipH="1">
              <a:off x="33440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1" name="Прямая соединительная линия 1410"/>
            <p:cNvCxnSpPr>
              <a:cxnSpLocks/>
            </p:cNvCxnSpPr>
            <p:nvPr/>
          </p:nvCxnSpPr>
          <p:spPr>
            <a:xfrm flipH="1">
              <a:off x="318550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2" name="Прямая соединительная линия 1411"/>
            <p:cNvCxnSpPr>
              <a:cxnSpLocks/>
            </p:cNvCxnSpPr>
            <p:nvPr/>
          </p:nvCxnSpPr>
          <p:spPr>
            <a:xfrm flipH="1">
              <a:off x="312206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3" name="Прямая соединительная линия 1412"/>
            <p:cNvCxnSpPr>
              <a:cxnSpLocks/>
            </p:cNvCxnSpPr>
            <p:nvPr/>
          </p:nvCxnSpPr>
          <p:spPr>
            <a:xfrm flipH="1">
              <a:off x="324893" y="410680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4" name="Прямая соединительная линия 1413"/>
            <p:cNvCxnSpPr>
              <a:cxnSpLocks/>
            </p:cNvCxnSpPr>
            <p:nvPr/>
          </p:nvCxnSpPr>
          <p:spPr>
            <a:xfrm flipH="1">
              <a:off x="302691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5" name="Прямая соединительная линия 1414"/>
            <p:cNvCxnSpPr>
              <a:cxnSpLocks/>
            </p:cNvCxnSpPr>
            <p:nvPr/>
          </p:nvCxnSpPr>
          <p:spPr>
            <a:xfrm flipH="1">
              <a:off x="291590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6" name="Прямая соединительная линия 1415"/>
            <p:cNvCxnSpPr>
              <a:cxnSpLocks/>
            </p:cNvCxnSpPr>
            <p:nvPr/>
          </p:nvCxnSpPr>
          <p:spPr>
            <a:xfrm flipH="1">
              <a:off x="28048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17" name="Дуга 1416"/>
            <p:cNvSpPr/>
            <p:nvPr/>
          </p:nvSpPr>
          <p:spPr>
            <a:xfrm>
              <a:off x="-19242" y="4109983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18" name="Дуга 1417"/>
            <p:cNvSpPr/>
            <p:nvPr/>
          </p:nvSpPr>
          <p:spPr>
            <a:xfrm>
              <a:off x="-22414" y="4157616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19" name="Прямоугольник 1418"/>
            <p:cNvSpPr/>
            <p:nvPr/>
          </p:nvSpPr>
          <p:spPr>
            <a:xfrm>
              <a:off x="90184" y="4176669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20" name="Прямоугольник 1419"/>
            <p:cNvSpPr/>
            <p:nvPr/>
          </p:nvSpPr>
          <p:spPr>
            <a:xfrm>
              <a:off x="274145" y="4268758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21" name="Прямая соединительная линия 1420"/>
            <p:cNvCxnSpPr>
              <a:cxnSpLocks/>
            </p:cNvCxnSpPr>
            <p:nvPr/>
          </p:nvCxnSpPr>
          <p:spPr>
            <a:xfrm flipH="1">
              <a:off x="340752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Прямая соединительная линия 1421"/>
            <p:cNvCxnSpPr>
              <a:cxnSpLocks/>
            </p:cNvCxnSpPr>
            <p:nvPr/>
          </p:nvCxnSpPr>
          <p:spPr>
            <a:xfrm flipH="1">
              <a:off x="33440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Прямая соединительная линия 1422"/>
            <p:cNvCxnSpPr>
              <a:cxnSpLocks/>
            </p:cNvCxnSpPr>
            <p:nvPr/>
          </p:nvCxnSpPr>
          <p:spPr>
            <a:xfrm flipH="1">
              <a:off x="318550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4" name="Прямая соединительная линия 1423"/>
            <p:cNvCxnSpPr>
              <a:cxnSpLocks/>
            </p:cNvCxnSpPr>
            <p:nvPr/>
          </p:nvCxnSpPr>
          <p:spPr>
            <a:xfrm flipH="1">
              <a:off x="312206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5" name="Прямая соединительная линия 1424"/>
            <p:cNvCxnSpPr>
              <a:cxnSpLocks/>
            </p:cNvCxnSpPr>
            <p:nvPr/>
          </p:nvCxnSpPr>
          <p:spPr>
            <a:xfrm flipH="1">
              <a:off x="324893" y="427034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6" name="Прямая соединительная линия 1425"/>
            <p:cNvCxnSpPr>
              <a:cxnSpLocks/>
            </p:cNvCxnSpPr>
            <p:nvPr/>
          </p:nvCxnSpPr>
          <p:spPr>
            <a:xfrm flipH="1">
              <a:off x="302691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7" name="Прямая соединительная линия 1426"/>
            <p:cNvCxnSpPr>
              <a:cxnSpLocks/>
            </p:cNvCxnSpPr>
            <p:nvPr/>
          </p:nvCxnSpPr>
          <p:spPr>
            <a:xfrm flipH="1">
              <a:off x="291590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8" name="Прямая соединительная линия 1427"/>
            <p:cNvCxnSpPr>
              <a:cxnSpLocks/>
            </p:cNvCxnSpPr>
            <p:nvPr/>
          </p:nvCxnSpPr>
          <p:spPr>
            <a:xfrm flipH="1">
              <a:off x="28048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9" name="Дуга 1428"/>
            <p:cNvSpPr/>
            <p:nvPr/>
          </p:nvSpPr>
          <p:spPr>
            <a:xfrm>
              <a:off x="-19242" y="42735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0" name="Дуга 1429"/>
            <p:cNvSpPr/>
            <p:nvPr/>
          </p:nvSpPr>
          <p:spPr>
            <a:xfrm>
              <a:off x="-22414" y="43179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31" name="Прямоугольник 1430"/>
            <p:cNvSpPr/>
            <p:nvPr/>
          </p:nvSpPr>
          <p:spPr>
            <a:xfrm>
              <a:off x="90184" y="4341795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32" name="Прямоугольник 1431"/>
            <p:cNvSpPr/>
            <p:nvPr/>
          </p:nvSpPr>
          <p:spPr>
            <a:xfrm>
              <a:off x="274145" y="4422770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33" name="Прямая соединительная линия 1432"/>
            <p:cNvCxnSpPr>
              <a:cxnSpLocks/>
            </p:cNvCxnSpPr>
            <p:nvPr/>
          </p:nvCxnSpPr>
          <p:spPr>
            <a:xfrm flipH="1">
              <a:off x="340752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4" name="Прямая соединительная линия 1433"/>
            <p:cNvCxnSpPr>
              <a:cxnSpLocks/>
            </p:cNvCxnSpPr>
            <p:nvPr/>
          </p:nvCxnSpPr>
          <p:spPr>
            <a:xfrm flipH="1">
              <a:off x="33440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5" name="Прямая соединительная линия 1434"/>
            <p:cNvCxnSpPr>
              <a:cxnSpLocks/>
            </p:cNvCxnSpPr>
            <p:nvPr/>
          </p:nvCxnSpPr>
          <p:spPr>
            <a:xfrm flipH="1">
              <a:off x="318550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6" name="Прямая соединительная линия 1435"/>
            <p:cNvCxnSpPr>
              <a:cxnSpLocks/>
            </p:cNvCxnSpPr>
            <p:nvPr/>
          </p:nvCxnSpPr>
          <p:spPr>
            <a:xfrm flipH="1">
              <a:off x="312206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7" name="Прямая соединительная линия 1436"/>
            <p:cNvCxnSpPr>
              <a:cxnSpLocks/>
            </p:cNvCxnSpPr>
            <p:nvPr/>
          </p:nvCxnSpPr>
          <p:spPr>
            <a:xfrm flipH="1">
              <a:off x="324893" y="442594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8" name="Прямая соединительная линия 1437"/>
            <p:cNvCxnSpPr>
              <a:cxnSpLocks/>
            </p:cNvCxnSpPr>
            <p:nvPr/>
          </p:nvCxnSpPr>
          <p:spPr>
            <a:xfrm flipH="1">
              <a:off x="302691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9" name="Прямая соединительная линия 1438"/>
            <p:cNvCxnSpPr>
              <a:cxnSpLocks/>
            </p:cNvCxnSpPr>
            <p:nvPr/>
          </p:nvCxnSpPr>
          <p:spPr>
            <a:xfrm flipH="1">
              <a:off x="291590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0" name="Прямая соединительная линия 1439"/>
            <p:cNvCxnSpPr>
              <a:cxnSpLocks/>
            </p:cNvCxnSpPr>
            <p:nvPr/>
          </p:nvCxnSpPr>
          <p:spPr>
            <a:xfrm flipH="1">
              <a:off x="28048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41" name="Дуга 1440"/>
            <p:cNvSpPr/>
            <p:nvPr/>
          </p:nvSpPr>
          <p:spPr>
            <a:xfrm>
              <a:off x="-19242" y="4429121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2" name="Дуга 1441"/>
            <p:cNvSpPr/>
            <p:nvPr/>
          </p:nvSpPr>
          <p:spPr>
            <a:xfrm>
              <a:off x="-22414" y="4473578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43" name="Прямоугольник 1442"/>
            <p:cNvSpPr/>
            <p:nvPr/>
          </p:nvSpPr>
          <p:spPr>
            <a:xfrm>
              <a:off x="90184" y="4495806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44" name="Прямоугольник 1443"/>
            <p:cNvSpPr/>
            <p:nvPr/>
          </p:nvSpPr>
          <p:spPr>
            <a:xfrm>
              <a:off x="274145" y="458789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45" name="Прямая соединительная линия 1444"/>
            <p:cNvCxnSpPr>
              <a:cxnSpLocks/>
            </p:cNvCxnSpPr>
            <p:nvPr/>
          </p:nvCxnSpPr>
          <p:spPr>
            <a:xfrm flipH="1">
              <a:off x="340752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6" name="Прямая соединительная линия 1445"/>
            <p:cNvCxnSpPr>
              <a:cxnSpLocks/>
            </p:cNvCxnSpPr>
            <p:nvPr/>
          </p:nvCxnSpPr>
          <p:spPr>
            <a:xfrm flipH="1">
              <a:off x="33440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7" name="Прямая соединительная линия 1446"/>
            <p:cNvCxnSpPr>
              <a:cxnSpLocks/>
            </p:cNvCxnSpPr>
            <p:nvPr/>
          </p:nvCxnSpPr>
          <p:spPr>
            <a:xfrm flipH="1">
              <a:off x="318550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8" name="Прямая соединительная линия 1447"/>
            <p:cNvCxnSpPr>
              <a:cxnSpLocks/>
            </p:cNvCxnSpPr>
            <p:nvPr/>
          </p:nvCxnSpPr>
          <p:spPr>
            <a:xfrm flipH="1">
              <a:off x="312206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Прямая соединительная линия 1448"/>
            <p:cNvCxnSpPr>
              <a:cxnSpLocks/>
            </p:cNvCxnSpPr>
            <p:nvPr/>
          </p:nvCxnSpPr>
          <p:spPr>
            <a:xfrm flipH="1">
              <a:off x="324893" y="458948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Прямая соединительная линия 1449"/>
            <p:cNvCxnSpPr>
              <a:cxnSpLocks/>
            </p:cNvCxnSpPr>
            <p:nvPr/>
          </p:nvCxnSpPr>
          <p:spPr>
            <a:xfrm flipH="1">
              <a:off x="302691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1" name="Прямая соединительная линия 1450"/>
            <p:cNvCxnSpPr>
              <a:cxnSpLocks/>
            </p:cNvCxnSpPr>
            <p:nvPr/>
          </p:nvCxnSpPr>
          <p:spPr>
            <a:xfrm flipH="1">
              <a:off x="291590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2" name="Прямая соединительная линия 1451"/>
            <p:cNvCxnSpPr>
              <a:cxnSpLocks/>
            </p:cNvCxnSpPr>
            <p:nvPr/>
          </p:nvCxnSpPr>
          <p:spPr>
            <a:xfrm flipH="1">
              <a:off x="28048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3" name="Дуга 1452"/>
            <p:cNvSpPr/>
            <p:nvPr/>
          </p:nvSpPr>
          <p:spPr>
            <a:xfrm>
              <a:off x="-19242" y="4592660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4" name="Дуга 1453"/>
            <p:cNvSpPr/>
            <p:nvPr/>
          </p:nvSpPr>
          <p:spPr>
            <a:xfrm>
              <a:off x="-22414" y="463870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55" name="Прямоугольник 1454"/>
            <p:cNvSpPr/>
            <p:nvPr/>
          </p:nvSpPr>
          <p:spPr>
            <a:xfrm>
              <a:off x="90184" y="46593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56" name="Прямоугольник 1455"/>
            <p:cNvSpPr/>
            <p:nvPr/>
          </p:nvSpPr>
          <p:spPr>
            <a:xfrm>
              <a:off x="274145" y="4741908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57" name="Прямая соединительная линия 1456"/>
            <p:cNvCxnSpPr>
              <a:cxnSpLocks/>
            </p:cNvCxnSpPr>
            <p:nvPr/>
          </p:nvCxnSpPr>
          <p:spPr>
            <a:xfrm flipH="1">
              <a:off x="340752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8" name="Прямая соединительная линия 1457"/>
            <p:cNvCxnSpPr>
              <a:cxnSpLocks/>
            </p:cNvCxnSpPr>
            <p:nvPr/>
          </p:nvCxnSpPr>
          <p:spPr>
            <a:xfrm flipH="1">
              <a:off x="33440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9" name="Прямая соединительная линия 1458"/>
            <p:cNvCxnSpPr>
              <a:cxnSpLocks/>
            </p:cNvCxnSpPr>
            <p:nvPr/>
          </p:nvCxnSpPr>
          <p:spPr>
            <a:xfrm flipH="1">
              <a:off x="318550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0" name="Прямая соединительная линия 1459"/>
            <p:cNvCxnSpPr>
              <a:cxnSpLocks/>
            </p:cNvCxnSpPr>
            <p:nvPr/>
          </p:nvCxnSpPr>
          <p:spPr>
            <a:xfrm flipH="1">
              <a:off x="312206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1" name="Прямая соединительная линия 1460"/>
            <p:cNvCxnSpPr>
              <a:cxnSpLocks/>
            </p:cNvCxnSpPr>
            <p:nvPr/>
          </p:nvCxnSpPr>
          <p:spPr>
            <a:xfrm flipH="1">
              <a:off x="324893" y="47434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2" name="Прямая соединительная линия 1461"/>
            <p:cNvCxnSpPr>
              <a:cxnSpLocks/>
            </p:cNvCxnSpPr>
            <p:nvPr/>
          </p:nvCxnSpPr>
          <p:spPr>
            <a:xfrm flipH="1">
              <a:off x="302691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3" name="Прямая соединительная линия 1462"/>
            <p:cNvCxnSpPr>
              <a:cxnSpLocks/>
            </p:cNvCxnSpPr>
            <p:nvPr/>
          </p:nvCxnSpPr>
          <p:spPr>
            <a:xfrm flipH="1">
              <a:off x="291590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4" name="Прямая соединительная линия 1463"/>
            <p:cNvCxnSpPr>
              <a:cxnSpLocks/>
            </p:cNvCxnSpPr>
            <p:nvPr/>
          </p:nvCxnSpPr>
          <p:spPr>
            <a:xfrm flipH="1">
              <a:off x="28048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65" name="Дуга 1464"/>
            <p:cNvSpPr/>
            <p:nvPr/>
          </p:nvSpPr>
          <p:spPr>
            <a:xfrm>
              <a:off x="-19242" y="4748259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6" name="Дуга 1465"/>
            <p:cNvSpPr/>
            <p:nvPr/>
          </p:nvSpPr>
          <p:spPr>
            <a:xfrm>
              <a:off x="-22414" y="4794303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67" name="Прямоугольник 1466"/>
            <p:cNvSpPr/>
            <p:nvPr/>
          </p:nvSpPr>
          <p:spPr>
            <a:xfrm>
              <a:off x="90184" y="4814945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68" name="Прямоугольник 1467"/>
            <p:cNvSpPr/>
            <p:nvPr/>
          </p:nvSpPr>
          <p:spPr>
            <a:xfrm>
              <a:off x="274145" y="4905446"/>
              <a:ext cx="12052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69" name="Прямая соединительная линия 1468"/>
            <p:cNvCxnSpPr>
              <a:cxnSpLocks/>
            </p:cNvCxnSpPr>
            <p:nvPr/>
          </p:nvCxnSpPr>
          <p:spPr>
            <a:xfrm flipH="1">
              <a:off x="340752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0" name="Прямая соединительная линия 1469"/>
            <p:cNvCxnSpPr>
              <a:cxnSpLocks/>
            </p:cNvCxnSpPr>
            <p:nvPr/>
          </p:nvCxnSpPr>
          <p:spPr>
            <a:xfrm flipH="1">
              <a:off x="33440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1" name="Прямая соединительная линия 1470"/>
            <p:cNvCxnSpPr>
              <a:cxnSpLocks/>
            </p:cNvCxnSpPr>
            <p:nvPr/>
          </p:nvCxnSpPr>
          <p:spPr>
            <a:xfrm flipH="1">
              <a:off x="318550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2" name="Прямая соединительная линия 1471"/>
            <p:cNvCxnSpPr>
              <a:cxnSpLocks/>
            </p:cNvCxnSpPr>
            <p:nvPr/>
          </p:nvCxnSpPr>
          <p:spPr>
            <a:xfrm flipH="1">
              <a:off x="312206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3" name="Прямая соединительная линия 1472"/>
            <p:cNvCxnSpPr>
              <a:cxnSpLocks/>
            </p:cNvCxnSpPr>
            <p:nvPr/>
          </p:nvCxnSpPr>
          <p:spPr>
            <a:xfrm flipH="1">
              <a:off x="324893" y="490862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4" name="Прямая соединительная линия 1473"/>
            <p:cNvCxnSpPr>
              <a:cxnSpLocks/>
            </p:cNvCxnSpPr>
            <p:nvPr/>
          </p:nvCxnSpPr>
          <p:spPr>
            <a:xfrm flipH="1">
              <a:off x="302691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5" name="Прямая соединительная линия 1474"/>
            <p:cNvCxnSpPr>
              <a:cxnSpLocks/>
            </p:cNvCxnSpPr>
            <p:nvPr/>
          </p:nvCxnSpPr>
          <p:spPr>
            <a:xfrm flipH="1">
              <a:off x="291590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Прямая соединительная линия 1475"/>
            <p:cNvCxnSpPr>
              <a:cxnSpLocks/>
            </p:cNvCxnSpPr>
            <p:nvPr/>
          </p:nvCxnSpPr>
          <p:spPr>
            <a:xfrm flipH="1">
              <a:off x="28048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7" name="Дуга 1476"/>
            <p:cNvSpPr/>
            <p:nvPr/>
          </p:nvSpPr>
          <p:spPr>
            <a:xfrm>
              <a:off x="-19242" y="4911797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78" name="Дуга 1477"/>
            <p:cNvSpPr/>
            <p:nvPr/>
          </p:nvSpPr>
          <p:spPr>
            <a:xfrm>
              <a:off x="-22414" y="4956254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79" name="Прямоугольник 1478"/>
            <p:cNvSpPr/>
            <p:nvPr/>
          </p:nvSpPr>
          <p:spPr>
            <a:xfrm>
              <a:off x="90184" y="4978483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80" name="Прямоугольник 1479"/>
            <p:cNvSpPr/>
            <p:nvPr/>
          </p:nvSpPr>
          <p:spPr>
            <a:xfrm>
              <a:off x="274145" y="5061046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81" name="Прямая соединительная линия 1480"/>
            <p:cNvCxnSpPr>
              <a:cxnSpLocks/>
            </p:cNvCxnSpPr>
            <p:nvPr/>
          </p:nvCxnSpPr>
          <p:spPr>
            <a:xfrm flipH="1">
              <a:off x="340752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2" name="Прямая соединительная линия 1481"/>
            <p:cNvCxnSpPr>
              <a:cxnSpLocks/>
            </p:cNvCxnSpPr>
            <p:nvPr/>
          </p:nvCxnSpPr>
          <p:spPr>
            <a:xfrm flipH="1">
              <a:off x="33440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3" name="Прямая соединительная линия 1482"/>
            <p:cNvCxnSpPr>
              <a:cxnSpLocks/>
            </p:cNvCxnSpPr>
            <p:nvPr/>
          </p:nvCxnSpPr>
          <p:spPr>
            <a:xfrm flipH="1">
              <a:off x="318550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4" name="Прямая соединительная линия 1483"/>
            <p:cNvCxnSpPr>
              <a:cxnSpLocks/>
            </p:cNvCxnSpPr>
            <p:nvPr/>
          </p:nvCxnSpPr>
          <p:spPr>
            <a:xfrm flipH="1">
              <a:off x="312206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5" name="Прямая соединительная линия 1484"/>
            <p:cNvCxnSpPr>
              <a:cxnSpLocks/>
            </p:cNvCxnSpPr>
            <p:nvPr/>
          </p:nvCxnSpPr>
          <p:spPr>
            <a:xfrm flipH="1">
              <a:off x="324893" y="50626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6" name="Прямая соединительная линия 1485"/>
            <p:cNvCxnSpPr>
              <a:cxnSpLocks/>
            </p:cNvCxnSpPr>
            <p:nvPr/>
          </p:nvCxnSpPr>
          <p:spPr>
            <a:xfrm flipH="1">
              <a:off x="302691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7" name="Прямая соединительная линия 1486"/>
            <p:cNvCxnSpPr>
              <a:cxnSpLocks/>
            </p:cNvCxnSpPr>
            <p:nvPr/>
          </p:nvCxnSpPr>
          <p:spPr>
            <a:xfrm flipH="1">
              <a:off x="291590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8" name="Прямая соединительная линия 1487"/>
            <p:cNvCxnSpPr>
              <a:cxnSpLocks/>
            </p:cNvCxnSpPr>
            <p:nvPr/>
          </p:nvCxnSpPr>
          <p:spPr>
            <a:xfrm flipH="1">
              <a:off x="28048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9" name="Дуга 1488"/>
            <p:cNvSpPr/>
            <p:nvPr/>
          </p:nvSpPr>
          <p:spPr>
            <a:xfrm>
              <a:off x="-19242" y="5062634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0" name="Дуга 1489"/>
            <p:cNvSpPr/>
            <p:nvPr/>
          </p:nvSpPr>
          <p:spPr>
            <a:xfrm>
              <a:off x="-22414" y="5110266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491" name="Прямоугольник 1490"/>
            <p:cNvSpPr/>
            <p:nvPr/>
          </p:nvSpPr>
          <p:spPr>
            <a:xfrm>
              <a:off x="90184" y="5134082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2" name="Прямоугольник 1491"/>
            <p:cNvSpPr/>
            <p:nvPr/>
          </p:nvSpPr>
          <p:spPr>
            <a:xfrm>
              <a:off x="274145" y="5224584"/>
              <a:ext cx="12052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493" name="Прямоугольник 1492"/>
            <p:cNvSpPr/>
            <p:nvPr/>
          </p:nvSpPr>
          <p:spPr>
            <a:xfrm>
              <a:off x="274145" y="5369069"/>
              <a:ext cx="120527" cy="10002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494" name="Прямая соединительная линия 1493"/>
            <p:cNvCxnSpPr>
              <a:cxnSpLocks/>
            </p:cNvCxnSpPr>
            <p:nvPr/>
          </p:nvCxnSpPr>
          <p:spPr>
            <a:xfrm flipH="1">
              <a:off x="340752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5" name="Прямая соединительная линия 1494"/>
            <p:cNvCxnSpPr>
              <a:cxnSpLocks/>
            </p:cNvCxnSpPr>
            <p:nvPr/>
          </p:nvCxnSpPr>
          <p:spPr>
            <a:xfrm flipH="1">
              <a:off x="33440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6" name="Прямая соединительная линия 1495"/>
            <p:cNvCxnSpPr>
              <a:cxnSpLocks/>
            </p:cNvCxnSpPr>
            <p:nvPr/>
          </p:nvCxnSpPr>
          <p:spPr>
            <a:xfrm flipH="1">
              <a:off x="318550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7" name="Прямая соединительная линия 1496"/>
            <p:cNvCxnSpPr>
              <a:cxnSpLocks/>
            </p:cNvCxnSpPr>
            <p:nvPr/>
          </p:nvCxnSpPr>
          <p:spPr>
            <a:xfrm flipH="1">
              <a:off x="312206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8" name="Прямая соединительная линия 1497"/>
            <p:cNvCxnSpPr>
              <a:cxnSpLocks/>
            </p:cNvCxnSpPr>
            <p:nvPr/>
          </p:nvCxnSpPr>
          <p:spPr>
            <a:xfrm flipH="1">
              <a:off x="324893" y="52261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9" name="Прямая соединительная линия 1498"/>
            <p:cNvCxnSpPr>
              <a:cxnSpLocks/>
            </p:cNvCxnSpPr>
            <p:nvPr/>
          </p:nvCxnSpPr>
          <p:spPr>
            <a:xfrm flipH="1">
              <a:off x="302691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0" name="Прямая соединительная линия 1499"/>
            <p:cNvCxnSpPr>
              <a:cxnSpLocks/>
            </p:cNvCxnSpPr>
            <p:nvPr/>
          </p:nvCxnSpPr>
          <p:spPr>
            <a:xfrm flipH="1">
              <a:off x="291590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1" name="Прямая соединительная линия 1500"/>
            <p:cNvCxnSpPr>
              <a:cxnSpLocks/>
            </p:cNvCxnSpPr>
            <p:nvPr/>
          </p:nvCxnSpPr>
          <p:spPr>
            <a:xfrm flipH="1">
              <a:off x="28048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2" name="Дуга 1501"/>
            <p:cNvSpPr/>
            <p:nvPr/>
          </p:nvSpPr>
          <p:spPr>
            <a:xfrm>
              <a:off x="-19242" y="5230935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3" name="Дуга 1502"/>
            <p:cNvSpPr/>
            <p:nvPr/>
          </p:nvSpPr>
          <p:spPr>
            <a:xfrm>
              <a:off x="-22414" y="52769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04" name="Прямоугольник 1503"/>
            <p:cNvSpPr/>
            <p:nvPr/>
          </p:nvSpPr>
          <p:spPr>
            <a:xfrm>
              <a:off x="90184" y="52976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05" name="Прямоугольник 1504"/>
            <p:cNvSpPr/>
            <p:nvPr/>
          </p:nvSpPr>
          <p:spPr>
            <a:xfrm>
              <a:off x="274145" y="5380184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06" name="Прямая соединительная линия 1505"/>
            <p:cNvCxnSpPr>
              <a:cxnSpLocks/>
            </p:cNvCxnSpPr>
            <p:nvPr/>
          </p:nvCxnSpPr>
          <p:spPr>
            <a:xfrm flipH="1">
              <a:off x="340752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7" name="Прямая соединительная линия 1506"/>
            <p:cNvCxnSpPr>
              <a:cxnSpLocks/>
            </p:cNvCxnSpPr>
            <p:nvPr/>
          </p:nvCxnSpPr>
          <p:spPr>
            <a:xfrm flipH="1">
              <a:off x="33440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8" name="Прямая соединительная линия 1507"/>
            <p:cNvCxnSpPr>
              <a:cxnSpLocks/>
            </p:cNvCxnSpPr>
            <p:nvPr/>
          </p:nvCxnSpPr>
          <p:spPr>
            <a:xfrm flipH="1">
              <a:off x="318550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9" name="Прямая соединительная линия 1508"/>
            <p:cNvCxnSpPr>
              <a:cxnSpLocks/>
            </p:cNvCxnSpPr>
            <p:nvPr/>
          </p:nvCxnSpPr>
          <p:spPr>
            <a:xfrm flipH="1">
              <a:off x="312206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0" name="Прямая соединительная линия 1509"/>
            <p:cNvCxnSpPr>
              <a:cxnSpLocks/>
            </p:cNvCxnSpPr>
            <p:nvPr/>
          </p:nvCxnSpPr>
          <p:spPr>
            <a:xfrm flipH="1">
              <a:off x="324893" y="53817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1" name="Прямая соединительная линия 1510"/>
            <p:cNvCxnSpPr>
              <a:cxnSpLocks/>
            </p:cNvCxnSpPr>
            <p:nvPr/>
          </p:nvCxnSpPr>
          <p:spPr>
            <a:xfrm flipH="1">
              <a:off x="302691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2" name="Прямая соединительная линия 1511"/>
            <p:cNvCxnSpPr>
              <a:cxnSpLocks/>
            </p:cNvCxnSpPr>
            <p:nvPr/>
          </p:nvCxnSpPr>
          <p:spPr>
            <a:xfrm flipH="1">
              <a:off x="291590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3" name="Прямая соединительная линия 1512"/>
            <p:cNvCxnSpPr>
              <a:cxnSpLocks/>
            </p:cNvCxnSpPr>
            <p:nvPr/>
          </p:nvCxnSpPr>
          <p:spPr>
            <a:xfrm flipH="1">
              <a:off x="28048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14" name="Дуга 1513"/>
            <p:cNvSpPr/>
            <p:nvPr/>
          </p:nvSpPr>
          <p:spPr>
            <a:xfrm>
              <a:off x="-19242" y="5388122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5" name="Дуга 1514"/>
            <p:cNvSpPr/>
            <p:nvPr/>
          </p:nvSpPr>
          <p:spPr>
            <a:xfrm>
              <a:off x="-22414" y="5432579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16" name="Прямоугольник 1515"/>
            <p:cNvSpPr/>
            <p:nvPr/>
          </p:nvSpPr>
          <p:spPr>
            <a:xfrm>
              <a:off x="90184" y="5453221"/>
              <a:ext cx="114183" cy="46044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7" name="Прямоугольник 1516"/>
            <p:cNvSpPr/>
            <p:nvPr/>
          </p:nvSpPr>
          <p:spPr>
            <a:xfrm>
              <a:off x="274145" y="5543722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18" name="Прямоугольник 1517"/>
            <p:cNvSpPr/>
            <p:nvPr/>
          </p:nvSpPr>
          <p:spPr>
            <a:xfrm>
              <a:off x="274145" y="5688208"/>
              <a:ext cx="12052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19" name="Прямая соединительная линия 1518"/>
            <p:cNvCxnSpPr>
              <a:cxnSpLocks/>
            </p:cNvCxnSpPr>
            <p:nvPr/>
          </p:nvCxnSpPr>
          <p:spPr>
            <a:xfrm flipH="1">
              <a:off x="340752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0" name="Прямая соединительная линия 1519"/>
            <p:cNvCxnSpPr>
              <a:cxnSpLocks/>
            </p:cNvCxnSpPr>
            <p:nvPr/>
          </p:nvCxnSpPr>
          <p:spPr>
            <a:xfrm flipH="1">
              <a:off x="33440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1" name="Прямая соединительная линия 1520"/>
            <p:cNvCxnSpPr>
              <a:cxnSpLocks/>
            </p:cNvCxnSpPr>
            <p:nvPr/>
          </p:nvCxnSpPr>
          <p:spPr>
            <a:xfrm flipH="1">
              <a:off x="318550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2" name="Прямая соединительная линия 1521"/>
            <p:cNvCxnSpPr>
              <a:cxnSpLocks/>
            </p:cNvCxnSpPr>
            <p:nvPr/>
          </p:nvCxnSpPr>
          <p:spPr>
            <a:xfrm flipH="1">
              <a:off x="312206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3" name="Прямая соединительная линия 1522"/>
            <p:cNvCxnSpPr>
              <a:cxnSpLocks/>
            </p:cNvCxnSpPr>
            <p:nvPr/>
          </p:nvCxnSpPr>
          <p:spPr>
            <a:xfrm flipH="1">
              <a:off x="324893" y="55453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4" name="Прямая соединительная линия 1523"/>
            <p:cNvCxnSpPr>
              <a:cxnSpLocks/>
            </p:cNvCxnSpPr>
            <p:nvPr/>
          </p:nvCxnSpPr>
          <p:spPr>
            <a:xfrm flipH="1">
              <a:off x="302691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5" name="Прямая соединительная линия 1524"/>
            <p:cNvCxnSpPr>
              <a:cxnSpLocks/>
            </p:cNvCxnSpPr>
            <p:nvPr/>
          </p:nvCxnSpPr>
          <p:spPr>
            <a:xfrm flipH="1">
              <a:off x="291590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26" name="Дуга 1525"/>
            <p:cNvSpPr/>
            <p:nvPr/>
          </p:nvSpPr>
          <p:spPr>
            <a:xfrm>
              <a:off x="-19242" y="5553248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7" name="Дуга 1526"/>
            <p:cNvSpPr/>
            <p:nvPr/>
          </p:nvSpPr>
          <p:spPr>
            <a:xfrm>
              <a:off x="-22414" y="5596118"/>
              <a:ext cx="391712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28" name="Прямоугольник 1527"/>
            <p:cNvSpPr/>
            <p:nvPr/>
          </p:nvSpPr>
          <p:spPr>
            <a:xfrm>
              <a:off x="90184" y="5616758"/>
              <a:ext cx="114183" cy="46045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29" name="Прямоугольник 1528"/>
            <p:cNvSpPr/>
            <p:nvPr/>
          </p:nvSpPr>
          <p:spPr>
            <a:xfrm>
              <a:off x="274145" y="5699321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30" name="Прямая соединительная линия 1529"/>
            <p:cNvCxnSpPr>
              <a:cxnSpLocks/>
            </p:cNvCxnSpPr>
            <p:nvPr/>
          </p:nvCxnSpPr>
          <p:spPr>
            <a:xfrm flipH="1">
              <a:off x="340752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Прямая соединительная линия 1530"/>
            <p:cNvCxnSpPr>
              <a:cxnSpLocks/>
            </p:cNvCxnSpPr>
            <p:nvPr/>
          </p:nvCxnSpPr>
          <p:spPr>
            <a:xfrm flipH="1">
              <a:off x="33440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Прямая соединительная линия 1531"/>
            <p:cNvCxnSpPr>
              <a:cxnSpLocks/>
            </p:cNvCxnSpPr>
            <p:nvPr/>
          </p:nvCxnSpPr>
          <p:spPr>
            <a:xfrm flipH="1">
              <a:off x="318550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3" name="Прямая соединительная линия 1532"/>
            <p:cNvCxnSpPr>
              <a:cxnSpLocks/>
            </p:cNvCxnSpPr>
            <p:nvPr/>
          </p:nvCxnSpPr>
          <p:spPr>
            <a:xfrm flipH="1">
              <a:off x="312206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4" name="Прямая соединительная линия 1533"/>
            <p:cNvCxnSpPr>
              <a:cxnSpLocks/>
            </p:cNvCxnSpPr>
            <p:nvPr/>
          </p:nvCxnSpPr>
          <p:spPr>
            <a:xfrm flipH="1">
              <a:off x="324893" y="570091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5" name="Прямая соединительная линия 1534"/>
            <p:cNvCxnSpPr>
              <a:cxnSpLocks/>
            </p:cNvCxnSpPr>
            <p:nvPr/>
          </p:nvCxnSpPr>
          <p:spPr>
            <a:xfrm flipH="1">
              <a:off x="302691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6" name="Прямая соединительная линия 1535"/>
            <p:cNvCxnSpPr>
              <a:cxnSpLocks/>
            </p:cNvCxnSpPr>
            <p:nvPr/>
          </p:nvCxnSpPr>
          <p:spPr>
            <a:xfrm flipH="1">
              <a:off x="291590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7" name="Дуга 1536"/>
            <p:cNvSpPr/>
            <p:nvPr/>
          </p:nvSpPr>
          <p:spPr>
            <a:xfrm>
              <a:off x="-19242" y="5704085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38" name="Дуга 1537"/>
            <p:cNvSpPr/>
            <p:nvPr/>
          </p:nvSpPr>
          <p:spPr>
            <a:xfrm>
              <a:off x="-22414" y="5751718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39" name="Прямоугольник 1538"/>
            <p:cNvSpPr/>
            <p:nvPr/>
          </p:nvSpPr>
          <p:spPr>
            <a:xfrm>
              <a:off x="90184" y="5772358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0" name="Прямоугольник 1539"/>
            <p:cNvSpPr/>
            <p:nvPr/>
          </p:nvSpPr>
          <p:spPr>
            <a:xfrm>
              <a:off x="274145" y="58628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41" name="Прямая соединительная линия 1540"/>
            <p:cNvCxnSpPr>
              <a:cxnSpLocks/>
            </p:cNvCxnSpPr>
            <p:nvPr/>
          </p:nvCxnSpPr>
          <p:spPr>
            <a:xfrm flipH="1">
              <a:off x="340752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2" name="Прямая соединительная линия 1541"/>
            <p:cNvCxnSpPr>
              <a:cxnSpLocks/>
            </p:cNvCxnSpPr>
            <p:nvPr/>
          </p:nvCxnSpPr>
          <p:spPr>
            <a:xfrm flipH="1">
              <a:off x="33440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3" name="Прямая соединительная линия 1542"/>
            <p:cNvCxnSpPr>
              <a:cxnSpLocks/>
            </p:cNvCxnSpPr>
            <p:nvPr/>
          </p:nvCxnSpPr>
          <p:spPr>
            <a:xfrm flipH="1">
              <a:off x="318550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4" name="Прямая соединительная линия 1543"/>
            <p:cNvCxnSpPr>
              <a:cxnSpLocks/>
            </p:cNvCxnSpPr>
            <p:nvPr/>
          </p:nvCxnSpPr>
          <p:spPr>
            <a:xfrm flipH="1">
              <a:off x="312206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5" name="Прямая соединительная линия 1544"/>
            <p:cNvCxnSpPr>
              <a:cxnSpLocks/>
            </p:cNvCxnSpPr>
            <p:nvPr/>
          </p:nvCxnSpPr>
          <p:spPr>
            <a:xfrm flipH="1">
              <a:off x="324893" y="586444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6" name="Прямая соединительная линия 1545"/>
            <p:cNvCxnSpPr>
              <a:cxnSpLocks/>
            </p:cNvCxnSpPr>
            <p:nvPr/>
          </p:nvCxnSpPr>
          <p:spPr>
            <a:xfrm flipH="1">
              <a:off x="302691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7" name="Прямая соединительная линия 1546"/>
            <p:cNvCxnSpPr>
              <a:cxnSpLocks/>
            </p:cNvCxnSpPr>
            <p:nvPr/>
          </p:nvCxnSpPr>
          <p:spPr>
            <a:xfrm flipH="1">
              <a:off x="291590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8" name="Дуга 1547"/>
            <p:cNvSpPr/>
            <p:nvPr/>
          </p:nvSpPr>
          <p:spPr>
            <a:xfrm>
              <a:off x="-19242" y="58676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49" name="Дуга 1548"/>
            <p:cNvSpPr/>
            <p:nvPr/>
          </p:nvSpPr>
          <p:spPr>
            <a:xfrm>
              <a:off x="-22414" y="59120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50" name="Прямоугольник 1549"/>
            <p:cNvSpPr/>
            <p:nvPr/>
          </p:nvSpPr>
          <p:spPr>
            <a:xfrm>
              <a:off x="90184" y="5935897"/>
              <a:ext cx="114183" cy="44457"/>
            </a:xfrm>
            <a:prstGeom prst="rect">
              <a:avLst/>
            </a:prstGeom>
            <a:solidFill>
              <a:srgbClr val="AD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51" name="Прямоугольник 1550"/>
            <p:cNvSpPr/>
            <p:nvPr/>
          </p:nvSpPr>
          <p:spPr>
            <a:xfrm>
              <a:off x="274145" y="6018460"/>
              <a:ext cx="12052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rgbClr val="94264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52" name="Прямая соединительная линия 1551"/>
            <p:cNvCxnSpPr>
              <a:cxnSpLocks/>
            </p:cNvCxnSpPr>
            <p:nvPr/>
          </p:nvCxnSpPr>
          <p:spPr>
            <a:xfrm flipH="1">
              <a:off x="340752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3" name="Прямая соединительная линия 1552"/>
            <p:cNvCxnSpPr>
              <a:cxnSpLocks/>
            </p:cNvCxnSpPr>
            <p:nvPr/>
          </p:nvCxnSpPr>
          <p:spPr>
            <a:xfrm flipH="1">
              <a:off x="33440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4" name="Прямая соединительная линия 1553"/>
            <p:cNvCxnSpPr>
              <a:cxnSpLocks/>
            </p:cNvCxnSpPr>
            <p:nvPr/>
          </p:nvCxnSpPr>
          <p:spPr>
            <a:xfrm flipH="1">
              <a:off x="318550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5" name="Прямая соединительная линия 1554"/>
            <p:cNvCxnSpPr>
              <a:cxnSpLocks/>
            </p:cNvCxnSpPr>
            <p:nvPr/>
          </p:nvCxnSpPr>
          <p:spPr>
            <a:xfrm flipH="1">
              <a:off x="312206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6" name="Прямая соединительная линия 1555"/>
            <p:cNvCxnSpPr>
              <a:cxnSpLocks/>
            </p:cNvCxnSpPr>
            <p:nvPr/>
          </p:nvCxnSpPr>
          <p:spPr>
            <a:xfrm flipH="1">
              <a:off x="324893" y="60200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7" name="Прямая соединительная линия 1556"/>
            <p:cNvCxnSpPr>
              <a:cxnSpLocks/>
            </p:cNvCxnSpPr>
            <p:nvPr/>
          </p:nvCxnSpPr>
          <p:spPr>
            <a:xfrm flipH="1">
              <a:off x="302691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8" name="Прямая соединительная линия 1557"/>
            <p:cNvCxnSpPr>
              <a:cxnSpLocks/>
            </p:cNvCxnSpPr>
            <p:nvPr/>
          </p:nvCxnSpPr>
          <p:spPr>
            <a:xfrm flipH="1">
              <a:off x="291590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9" name="Прямая соединительная линия 1558"/>
            <p:cNvCxnSpPr>
              <a:cxnSpLocks/>
            </p:cNvCxnSpPr>
            <p:nvPr/>
          </p:nvCxnSpPr>
          <p:spPr>
            <a:xfrm flipH="1">
              <a:off x="28048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0" name="Дуга 1559"/>
            <p:cNvSpPr/>
            <p:nvPr/>
          </p:nvSpPr>
          <p:spPr>
            <a:xfrm>
              <a:off x="-19242" y="6023223"/>
              <a:ext cx="390126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61" name="Дуга 1560"/>
            <p:cNvSpPr/>
            <p:nvPr/>
          </p:nvSpPr>
          <p:spPr>
            <a:xfrm>
              <a:off x="-22414" y="6067680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62" name="Прямоугольник 1561"/>
            <p:cNvSpPr/>
            <p:nvPr/>
          </p:nvSpPr>
          <p:spPr>
            <a:xfrm>
              <a:off x="90184" y="6080382"/>
              <a:ext cx="114183" cy="46045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3" name="Прямая соединительная линия 1562"/>
            <p:cNvCxnSpPr>
              <a:cxnSpLocks/>
            </p:cNvCxnSpPr>
            <p:nvPr/>
          </p:nvCxnSpPr>
          <p:spPr>
            <a:xfrm flipH="1">
              <a:off x="340752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64" name="Прямоугольник 1563"/>
            <p:cNvSpPr/>
            <p:nvPr/>
          </p:nvSpPr>
          <p:spPr>
            <a:xfrm>
              <a:off x="273845" y="6181557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65" name="Прямая соединительная линия 1564"/>
            <p:cNvCxnSpPr>
              <a:cxnSpLocks/>
            </p:cNvCxnSpPr>
            <p:nvPr/>
          </p:nvCxnSpPr>
          <p:spPr>
            <a:xfrm flipH="1">
              <a:off x="33440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6" name="Прямая соединительная линия 1565"/>
            <p:cNvCxnSpPr>
              <a:cxnSpLocks/>
            </p:cNvCxnSpPr>
            <p:nvPr/>
          </p:nvCxnSpPr>
          <p:spPr>
            <a:xfrm flipH="1">
              <a:off x="318550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7" name="Прямая соединительная линия 1566"/>
            <p:cNvCxnSpPr>
              <a:cxnSpLocks/>
            </p:cNvCxnSpPr>
            <p:nvPr/>
          </p:nvCxnSpPr>
          <p:spPr>
            <a:xfrm flipH="1">
              <a:off x="312206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8" name="Прямая соединительная линия 1567"/>
            <p:cNvCxnSpPr>
              <a:cxnSpLocks/>
            </p:cNvCxnSpPr>
            <p:nvPr/>
          </p:nvCxnSpPr>
          <p:spPr>
            <a:xfrm flipH="1">
              <a:off x="324893" y="61835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9" name="Прямая соединительная линия 1568"/>
            <p:cNvCxnSpPr>
              <a:cxnSpLocks/>
            </p:cNvCxnSpPr>
            <p:nvPr/>
          </p:nvCxnSpPr>
          <p:spPr>
            <a:xfrm flipH="1">
              <a:off x="302691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0" name="Прямая соединительная линия 1569"/>
            <p:cNvCxnSpPr>
              <a:cxnSpLocks/>
            </p:cNvCxnSpPr>
            <p:nvPr/>
          </p:nvCxnSpPr>
          <p:spPr>
            <a:xfrm flipH="1">
              <a:off x="291590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1" name="Прямая соединительная линия 1570"/>
            <p:cNvCxnSpPr>
              <a:cxnSpLocks/>
            </p:cNvCxnSpPr>
            <p:nvPr/>
          </p:nvCxnSpPr>
          <p:spPr>
            <a:xfrm flipH="1">
              <a:off x="28048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2" name="Дуга 1571"/>
            <p:cNvSpPr/>
            <p:nvPr/>
          </p:nvSpPr>
          <p:spPr>
            <a:xfrm>
              <a:off x="-19242" y="6189937"/>
              <a:ext cx="390126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3" name="Дуга 1572"/>
            <p:cNvSpPr/>
            <p:nvPr/>
          </p:nvSpPr>
          <p:spPr>
            <a:xfrm>
              <a:off x="-22414" y="6234394"/>
              <a:ext cx="391712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74" name="Прямоугольник 1573"/>
            <p:cNvSpPr/>
            <p:nvPr/>
          </p:nvSpPr>
          <p:spPr>
            <a:xfrm>
              <a:off x="90184" y="6255034"/>
              <a:ext cx="114183" cy="44457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75" name="Прямоугольник 1574"/>
            <p:cNvSpPr/>
            <p:nvPr/>
          </p:nvSpPr>
          <p:spPr>
            <a:xfrm>
              <a:off x="273845" y="6336659"/>
              <a:ext cx="120827" cy="99060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gradFill>
                <a:gsLst>
                  <a:gs pos="0">
                    <a:srgbClr val="A12742"/>
                  </a:gs>
                  <a:gs pos="100000">
                    <a:srgbClr val="942642"/>
                  </a:gs>
                </a:gsLst>
                <a:lin ang="0" scaled="0"/>
              </a:gra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576" name="Прямая соединительная линия 1575"/>
            <p:cNvCxnSpPr>
              <a:cxnSpLocks/>
            </p:cNvCxnSpPr>
            <p:nvPr/>
          </p:nvCxnSpPr>
          <p:spPr>
            <a:xfrm flipH="1">
              <a:off x="340752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7" name="Прямая соединительная линия 1576"/>
            <p:cNvCxnSpPr>
              <a:cxnSpLocks/>
            </p:cNvCxnSpPr>
            <p:nvPr/>
          </p:nvCxnSpPr>
          <p:spPr>
            <a:xfrm flipH="1">
              <a:off x="33440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8" name="Прямая соединительная линия 1577"/>
            <p:cNvCxnSpPr>
              <a:cxnSpLocks/>
            </p:cNvCxnSpPr>
            <p:nvPr/>
          </p:nvCxnSpPr>
          <p:spPr>
            <a:xfrm flipH="1">
              <a:off x="318550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9" name="Прямая соединительная линия 1578"/>
            <p:cNvCxnSpPr>
              <a:cxnSpLocks/>
            </p:cNvCxnSpPr>
            <p:nvPr/>
          </p:nvCxnSpPr>
          <p:spPr>
            <a:xfrm flipH="1">
              <a:off x="312206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0" name="Прямая соединительная линия 1579"/>
            <p:cNvCxnSpPr>
              <a:cxnSpLocks/>
            </p:cNvCxnSpPr>
            <p:nvPr/>
          </p:nvCxnSpPr>
          <p:spPr>
            <a:xfrm flipH="1">
              <a:off x="324893" y="633918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1" name="Прямая соединительная линия 1580"/>
            <p:cNvCxnSpPr>
              <a:cxnSpLocks/>
            </p:cNvCxnSpPr>
            <p:nvPr/>
          </p:nvCxnSpPr>
          <p:spPr>
            <a:xfrm flipH="1">
              <a:off x="302691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2" name="Прямая соединительная линия 1581"/>
            <p:cNvCxnSpPr>
              <a:cxnSpLocks/>
            </p:cNvCxnSpPr>
            <p:nvPr/>
          </p:nvCxnSpPr>
          <p:spPr>
            <a:xfrm flipH="1">
              <a:off x="291590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3" name="Прямая соединительная линия 1582"/>
            <p:cNvCxnSpPr>
              <a:cxnSpLocks/>
            </p:cNvCxnSpPr>
            <p:nvPr/>
          </p:nvCxnSpPr>
          <p:spPr>
            <a:xfrm flipH="1">
              <a:off x="28048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4" name="Дуга 1583"/>
            <p:cNvSpPr/>
            <p:nvPr/>
          </p:nvSpPr>
          <p:spPr>
            <a:xfrm>
              <a:off x="-19242" y="6342361"/>
              <a:ext cx="390126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585" name="Дуга 1584"/>
            <p:cNvSpPr/>
            <p:nvPr/>
          </p:nvSpPr>
          <p:spPr>
            <a:xfrm>
              <a:off x="-22414" y="6388405"/>
              <a:ext cx="391712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586" name="Прямоугольник 1585"/>
            <p:cNvSpPr/>
            <p:nvPr/>
          </p:nvSpPr>
          <p:spPr>
            <a:xfrm>
              <a:off x="90184" y="6409047"/>
              <a:ext cx="114183" cy="46044"/>
            </a:xfrm>
            <a:prstGeom prst="rect">
              <a:avLst/>
            </a:prstGeom>
            <a:solidFill>
              <a:srgbClr val="AE2943"/>
            </a:solidFill>
            <a:ln>
              <a:solidFill>
                <a:srgbClr val="AD2943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sp>
        <p:nvSpPr>
          <p:cNvPr id="470" name="Прямоугольник 469"/>
          <p:cNvSpPr/>
          <p:nvPr/>
        </p:nvSpPr>
        <p:spPr>
          <a:xfrm>
            <a:off x="344488" y="206375"/>
            <a:ext cx="11239500" cy="6388100"/>
          </a:xfrm>
          <a:prstGeom prst="rect">
            <a:avLst/>
          </a:prstGeom>
          <a:gradFill>
            <a:gsLst>
              <a:gs pos="0">
                <a:srgbClr val="942642">
                  <a:alpha val="55000"/>
                </a:srgbClr>
              </a:gs>
              <a:gs pos="85000">
                <a:srgbClr val="0C183B">
                  <a:alpha val="55000"/>
                </a:srgbClr>
              </a:gs>
              <a:gs pos="15000">
                <a:srgbClr val="0C183B">
                  <a:alpha val="55000"/>
                </a:srgbClr>
              </a:gs>
              <a:gs pos="100000">
                <a:srgbClr val="007BAF">
                  <a:alpha val="5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34827" name="TextBox 473"/>
          <p:cNvSpPr txBox="1">
            <a:spLocks noChangeArrowheads="1"/>
          </p:cNvSpPr>
          <p:nvPr/>
        </p:nvSpPr>
        <p:spPr bwMode="auto">
          <a:xfrm>
            <a:off x="1355725" y="2162175"/>
            <a:ext cx="3627438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16600">
                <a:solidFill>
                  <a:srgbClr val="FFDD00"/>
                </a:solidFill>
                <a:latin typeface="Arial Black" pitchFamily="34" charset="0"/>
                <a:ea typeface="Open Sans Extrabold"/>
                <a:cs typeface="Open Sans Extrabold"/>
              </a:rPr>
              <a:t>09</a:t>
            </a:r>
            <a:endParaRPr lang="ru-RU" sz="16600">
              <a:solidFill>
                <a:srgbClr val="FFDD00"/>
              </a:solidFill>
              <a:latin typeface="Arial Black" pitchFamily="34" charset="0"/>
              <a:ea typeface="Open Sans Extrabold"/>
              <a:cs typeface="Open Sans Extrabold"/>
            </a:endParaRPr>
          </a:p>
        </p:txBody>
      </p:sp>
      <p:sp>
        <p:nvSpPr>
          <p:cNvPr id="475" name="Прямоугольник 474"/>
          <p:cNvSpPr/>
          <p:nvPr/>
        </p:nvSpPr>
        <p:spPr>
          <a:xfrm>
            <a:off x="5229225" y="2578100"/>
            <a:ext cx="68263" cy="2011363"/>
          </a:xfrm>
          <a:prstGeom prst="rect">
            <a:avLst/>
          </a:prstGeom>
          <a:solidFill>
            <a:srgbClr val="FFDD00"/>
          </a:solidFill>
          <a:ln>
            <a:solidFill>
              <a:srgbClr val="FFDD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/>
          </a:p>
        </p:txBody>
      </p:sp>
      <p:sp>
        <p:nvSpPr>
          <p:cNvPr id="34829" name="TextBox 475"/>
          <p:cNvSpPr txBox="1">
            <a:spLocks noChangeArrowheads="1"/>
          </p:cNvSpPr>
          <p:nvPr/>
        </p:nvSpPr>
        <p:spPr bwMode="auto">
          <a:xfrm>
            <a:off x="5934075" y="2892425"/>
            <a:ext cx="5438775" cy="1287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Персонал</a:t>
            </a:r>
          </a:p>
          <a:p>
            <a:pPr>
              <a:lnSpc>
                <a:spcPct val="80000"/>
              </a:lnSpc>
            </a:pPr>
            <a:r>
              <a:rPr lang="uk-UA" sz="4800">
                <a:solidFill>
                  <a:schemeClr val="bg1"/>
                </a:solidFill>
                <a:latin typeface="Arial Black" pitchFamily="34" charset="0"/>
              </a:rPr>
              <a:t>поліції</a:t>
            </a:r>
          </a:p>
        </p:txBody>
      </p:sp>
    </p:spTree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Прямоугольник 124"/>
          <p:cNvSpPr/>
          <p:nvPr/>
        </p:nvSpPr>
        <p:spPr>
          <a:xfrm flipH="1">
            <a:off x="114300" y="206375"/>
            <a:ext cx="11574463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6" name="Прямоугольник 125"/>
          <p:cNvSpPr/>
          <p:nvPr/>
        </p:nvSpPr>
        <p:spPr>
          <a:xfrm flipH="1">
            <a:off x="142875" y="206375"/>
            <a:ext cx="11528425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7" name="Прямоугольник 126"/>
          <p:cNvSpPr/>
          <p:nvPr/>
        </p:nvSpPr>
        <p:spPr>
          <a:xfrm flipH="1">
            <a:off x="149225" y="206375"/>
            <a:ext cx="1149985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8" name="Прямоугольник 127"/>
          <p:cNvSpPr/>
          <p:nvPr/>
        </p:nvSpPr>
        <p:spPr>
          <a:xfrm flipH="1">
            <a:off x="128588" y="206375"/>
            <a:ext cx="11506200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29" name="Прямоугольник 128"/>
          <p:cNvSpPr/>
          <p:nvPr/>
        </p:nvSpPr>
        <p:spPr>
          <a:xfrm flipH="1">
            <a:off x="125413" y="206375"/>
            <a:ext cx="1148238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0" name="Прямоугольник 129"/>
          <p:cNvSpPr/>
          <p:nvPr/>
        </p:nvSpPr>
        <p:spPr>
          <a:xfrm flipH="1">
            <a:off x="125413" y="206375"/>
            <a:ext cx="11463337" cy="63881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</a:schemeClr>
              </a:gs>
              <a:gs pos="97000">
                <a:srgbClr val="B3B3B3"/>
              </a:gs>
              <a:gs pos="100000">
                <a:schemeClr val="bg1">
                  <a:lumMod val="50000"/>
                </a:schemeClr>
              </a:gs>
              <a:gs pos="55000">
                <a:schemeClr val="bg1">
                  <a:lumMod val="95000"/>
                </a:schemeClr>
              </a:gs>
              <a:gs pos="77000">
                <a:schemeClr val="bg1">
                  <a:lumMod val="85000"/>
                </a:schemeClr>
              </a:gs>
              <a:gs pos="25000">
                <a:schemeClr val="bg1"/>
              </a:gs>
              <a:gs pos="0">
                <a:schemeClr val="bg1">
                  <a:lumMod val="9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1" name="Прямоугольник 130"/>
          <p:cNvSpPr/>
          <p:nvPr/>
        </p:nvSpPr>
        <p:spPr>
          <a:xfrm flipH="1">
            <a:off x="88900" y="219075"/>
            <a:ext cx="11503025" cy="63627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3810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95" tIns="37148" rIns="74295" bIns="37148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sp>
        <p:nvSpPr>
          <p:cNvPr id="132" name="Прямоугольник 131"/>
          <p:cNvSpPr/>
          <p:nvPr/>
        </p:nvSpPr>
        <p:spPr>
          <a:xfrm>
            <a:off x="7989888" y="206375"/>
            <a:ext cx="3605212" cy="3162300"/>
          </a:xfrm>
          <a:prstGeom prst="rect">
            <a:avLst/>
          </a:prstGeom>
          <a:solidFill>
            <a:srgbClr val="0C0E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x-none" sz="1463" dirty="0"/>
          </a:p>
        </p:txBody>
      </p:sp>
      <p:grpSp>
        <p:nvGrpSpPr>
          <p:cNvPr id="35849" name="Группа 13"/>
          <p:cNvGrpSpPr>
            <a:grpSpLocks noChangeAspect="1"/>
          </p:cNvGrpSpPr>
          <p:nvPr/>
        </p:nvGrpSpPr>
        <p:grpSpPr bwMode="auto">
          <a:xfrm>
            <a:off x="715963" y="482600"/>
            <a:ext cx="1066800" cy="1047750"/>
            <a:chOff x="340610" y="1859127"/>
            <a:chExt cx="549181" cy="549180"/>
          </a:xfrm>
        </p:grpSpPr>
        <p:sp>
          <p:nvSpPr>
            <p:cNvPr id="15" name="Полилиния: фигура 14"/>
            <p:cNvSpPr/>
            <p:nvPr/>
          </p:nvSpPr>
          <p:spPr>
            <a:xfrm>
              <a:off x="343061" y="1859959"/>
              <a:ext cx="545095" cy="545019"/>
            </a:xfrm>
            <a:custGeom>
              <a:avLst/>
              <a:gdLst>
                <a:gd name="connsiteX0" fmla="*/ 272036 w 544923"/>
                <a:gd name="connsiteY0" fmla="*/ 273739 h 544923"/>
                <a:gd name="connsiteX1" fmla="*/ 272036 w 544923"/>
                <a:gd name="connsiteY1" fmla="*/ 273739 h 544923"/>
                <a:gd name="connsiteX2" fmla="*/ 272887 w 544923"/>
                <a:gd name="connsiteY2" fmla="*/ 273739 h 544923"/>
                <a:gd name="connsiteX3" fmla="*/ 272036 w 544923"/>
                <a:gd name="connsiteY3" fmla="*/ 273739 h 544923"/>
                <a:gd name="connsiteX4" fmla="*/ 272036 w 544923"/>
                <a:gd name="connsiteY4" fmla="*/ 273739 h 544923"/>
                <a:gd name="connsiteX5" fmla="*/ 272036 w 544923"/>
                <a:gd name="connsiteY5" fmla="*/ 273739 h 544923"/>
                <a:gd name="connsiteX6" fmla="*/ 272036 w 544923"/>
                <a:gd name="connsiteY6" fmla="*/ 273739 h 544923"/>
                <a:gd name="connsiteX7" fmla="*/ 272036 w 544923"/>
                <a:gd name="connsiteY7" fmla="*/ 273739 h 544923"/>
                <a:gd name="connsiteX8" fmla="*/ 272036 w 544923"/>
                <a:gd name="connsiteY8" fmla="*/ 273739 h 544923"/>
                <a:gd name="connsiteX9" fmla="*/ 272036 w 544923"/>
                <a:gd name="connsiteY9" fmla="*/ 273739 h 544923"/>
                <a:gd name="connsiteX10" fmla="*/ 272036 w 544923"/>
                <a:gd name="connsiteY10" fmla="*/ 273739 h 544923"/>
                <a:gd name="connsiteX11" fmla="*/ 272036 w 544923"/>
                <a:gd name="connsiteY11" fmla="*/ 273739 h 544923"/>
                <a:gd name="connsiteX12" fmla="*/ 272036 w 544923"/>
                <a:gd name="connsiteY12" fmla="*/ 273739 h 544923"/>
                <a:gd name="connsiteX13" fmla="*/ 272036 w 544923"/>
                <a:gd name="connsiteY13" fmla="*/ 273739 h 544923"/>
                <a:gd name="connsiteX14" fmla="*/ 272036 w 544923"/>
                <a:gd name="connsiteY14" fmla="*/ 273739 h 544923"/>
                <a:gd name="connsiteX15" fmla="*/ 272036 w 544923"/>
                <a:gd name="connsiteY15" fmla="*/ 273739 h 544923"/>
                <a:gd name="connsiteX16" fmla="*/ 272036 w 544923"/>
                <a:gd name="connsiteY16" fmla="*/ 273739 h 544923"/>
                <a:gd name="connsiteX17" fmla="*/ 272036 w 544923"/>
                <a:gd name="connsiteY17" fmla="*/ 273739 h 544923"/>
                <a:gd name="connsiteX18" fmla="*/ 272887 w 544923"/>
                <a:gd name="connsiteY18" fmla="*/ 274590 h 544923"/>
                <a:gd name="connsiteX19" fmla="*/ 272036 w 544923"/>
                <a:gd name="connsiteY19" fmla="*/ 273739 h 544923"/>
                <a:gd name="connsiteX20" fmla="*/ 272036 w 544923"/>
                <a:gd name="connsiteY20" fmla="*/ 273739 h 544923"/>
                <a:gd name="connsiteX21" fmla="*/ 272036 w 544923"/>
                <a:gd name="connsiteY21" fmla="*/ 273739 h 544923"/>
                <a:gd name="connsiteX22" fmla="*/ 272036 w 544923"/>
                <a:gd name="connsiteY22" fmla="*/ 273739 h 544923"/>
                <a:gd name="connsiteX23" fmla="*/ 272036 w 544923"/>
                <a:gd name="connsiteY23" fmla="*/ 274590 h 544923"/>
                <a:gd name="connsiteX24" fmla="*/ 272036 w 544923"/>
                <a:gd name="connsiteY24" fmla="*/ 273739 h 544923"/>
                <a:gd name="connsiteX25" fmla="*/ 272036 w 544923"/>
                <a:gd name="connsiteY25" fmla="*/ 273739 h 544923"/>
                <a:gd name="connsiteX26" fmla="*/ 272036 w 544923"/>
                <a:gd name="connsiteY26" fmla="*/ 273739 h 544923"/>
                <a:gd name="connsiteX27" fmla="*/ 272036 w 544923"/>
                <a:gd name="connsiteY27" fmla="*/ 275442 h 544923"/>
                <a:gd name="connsiteX28" fmla="*/ 272036 w 544923"/>
                <a:gd name="connsiteY28" fmla="*/ 274590 h 544923"/>
                <a:gd name="connsiteX29" fmla="*/ 272036 w 544923"/>
                <a:gd name="connsiteY29" fmla="*/ 274590 h 544923"/>
                <a:gd name="connsiteX30" fmla="*/ 272036 w 544923"/>
                <a:gd name="connsiteY30" fmla="*/ 274590 h 544923"/>
                <a:gd name="connsiteX31" fmla="*/ 272036 w 544923"/>
                <a:gd name="connsiteY31" fmla="*/ 275442 h 544923"/>
                <a:gd name="connsiteX32" fmla="*/ 272036 w 544923"/>
                <a:gd name="connsiteY32" fmla="*/ 273739 h 544923"/>
                <a:gd name="connsiteX33" fmla="*/ 272036 w 544923"/>
                <a:gd name="connsiteY33" fmla="*/ 273739 h 544923"/>
                <a:gd name="connsiteX34" fmla="*/ 271184 w 544923"/>
                <a:gd name="connsiteY34" fmla="*/ 274590 h 544923"/>
                <a:gd name="connsiteX35" fmla="*/ 272036 w 544923"/>
                <a:gd name="connsiteY35" fmla="*/ 273739 h 544923"/>
                <a:gd name="connsiteX36" fmla="*/ 272036 w 544923"/>
                <a:gd name="connsiteY36" fmla="*/ 273739 h 544923"/>
                <a:gd name="connsiteX37" fmla="*/ 272036 w 544923"/>
                <a:gd name="connsiteY37" fmla="*/ 273739 h 544923"/>
                <a:gd name="connsiteX38" fmla="*/ 272036 w 544923"/>
                <a:gd name="connsiteY38" fmla="*/ 273739 h 544923"/>
                <a:gd name="connsiteX39" fmla="*/ 272036 w 544923"/>
                <a:gd name="connsiteY39" fmla="*/ 273739 h 544923"/>
                <a:gd name="connsiteX40" fmla="*/ 272036 w 544923"/>
                <a:gd name="connsiteY40" fmla="*/ 273739 h 544923"/>
                <a:gd name="connsiteX41" fmla="*/ 272036 w 544923"/>
                <a:gd name="connsiteY41" fmla="*/ 274590 h 544923"/>
                <a:gd name="connsiteX42" fmla="*/ 272036 w 544923"/>
                <a:gd name="connsiteY42" fmla="*/ 274590 h 544923"/>
                <a:gd name="connsiteX43" fmla="*/ 272036 w 544923"/>
                <a:gd name="connsiteY43" fmla="*/ 274590 h 544923"/>
                <a:gd name="connsiteX44" fmla="*/ 272036 w 544923"/>
                <a:gd name="connsiteY44" fmla="*/ 274590 h 544923"/>
                <a:gd name="connsiteX45" fmla="*/ 272036 w 544923"/>
                <a:gd name="connsiteY45" fmla="*/ 273739 h 544923"/>
                <a:gd name="connsiteX46" fmla="*/ 272036 w 544923"/>
                <a:gd name="connsiteY46" fmla="*/ 273739 h 544923"/>
                <a:gd name="connsiteX47" fmla="*/ 272036 w 544923"/>
                <a:gd name="connsiteY47" fmla="*/ 273739 h 544923"/>
                <a:gd name="connsiteX48" fmla="*/ 272036 w 544923"/>
                <a:gd name="connsiteY48" fmla="*/ 273739 h 544923"/>
                <a:gd name="connsiteX49" fmla="*/ 272036 w 544923"/>
                <a:gd name="connsiteY49" fmla="*/ 273739 h 544923"/>
                <a:gd name="connsiteX50" fmla="*/ 272036 w 544923"/>
                <a:gd name="connsiteY50" fmla="*/ 273739 h 544923"/>
                <a:gd name="connsiteX51" fmla="*/ 272036 w 544923"/>
                <a:gd name="connsiteY51" fmla="*/ 273739 h 544923"/>
                <a:gd name="connsiteX52" fmla="*/ 272036 w 544923"/>
                <a:gd name="connsiteY52" fmla="*/ 273739 h 544923"/>
                <a:gd name="connsiteX53" fmla="*/ 272036 w 544923"/>
                <a:gd name="connsiteY53" fmla="*/ 273739 h 544923"/>
                <a:gd name="connsiteX54" fmla="*/ 272036 w 544923"/>
                <a:gd name="connsiteY54" fmla="*/ 273739 h 544923"/>
                <a:gd name="connsiteX55" fmla="*/ 272036 w 544923"/>
                <a:gd name="connsiteY55" fmla="*/ 273739 h 544923"/>
                <a:gd name="connsiteX56" fmla="*/ 272036 w 544923"/>
                <a:gd name="connsiteY56" fmla="*/ 273739 h 544923"/>
                <a:gd name="connsiteX57" fmla="*/ 272036 w 544923"/>
                <a:gd name="connsiteY57" fmla="*/ 273739 h 544923"/>
                <a:gd name="connsiteX58" fmla="*/ 272036 w 544923"/>
                <a:gd name="connsiteY58" fmla="*/ 273739 h 544923"/>
                <a:gd name="connsiteX59" fmla="*/ 272036 w 544923"/>
                <a:gd name="connsiteY59" fmla="*/ 273739 h 544923"/>
                <a:gd name="connsiteX60" fmla="*/ 272036 w 544923"/>
                <a:gd name="connsiteY60" fmla="*/ 273739 h 544923"/>
                <a:gd name="connsiteX61" fmla="*/ 272036 w 544923"/>
                <a:gd name="connsiteY61" fmla="*/ 273739 h 544923"/>
                <a:gd name="connsiteX62" fmla="*/ 272036 w 544923"/>
                <a:gd name="connsiteY62" fmla="*/ 273739 h 544923"/>
                <a:gd name="connsiteX63" fmla="*/ 272036 w 544923"/>
                <a:gd name="connsiteY63" fmla="*/ 272036 h 544923"/>
                <a:gd name="connsiteX64" fmla="*/ 272887 w 544923"/>
                <a:gd name="connsiteY64" fmla="*/ 273739 h 544923"/>
                <a:gd name="connsiteX65" fmla="*/ 272887 w 544923"/>
                <a:gd name="connsiteY65" fmla="*/ 273739 h 544923"/>
                <a:gd name="connsiteX66" fmla="*/ 272887 w 544923"/>
                <a:gd name="connsiteY66" fmla="*/ 273739 h 544923"/>
                <a:gd name="connsiteX67" fmla="*/ 272036 w 544923"/>
                <a:gd name="connsiteY67" fmla="*/ 272036 h 544923"/>
                <a:gd name="connsiteX68" fmla="*/ 272036 w 544923"/>
                <a:gd name="connsiteY68" fmla="*/ 273739 h 544923"/>
                <a:gd name="connsiteX69" fmla="*/ 272036 w 544923"/>
                <a:gd name="connsiteY69" fmla="*/ 273739 h 544923"/>
                <a:gd name="connsiteX70" fmla="*/ 272036 w 544923"/>
                <a:gd name="connsiteY70" fmla="*/ 272036 h 544923"/>
                <a:gd name="connsiteX71" fmla="*/ 272036 w 544923"/>
                <a:gd name="connsiteY71" fmla="*/ 273739 h 544923"/>
                <a:gd name="connsiteX72" fmla="*/ 272887 w 544923"/>
                <a:gd name="connsiteY72" fmla="*/ 273739 h 544923"/>
                <a:gd name="connsiteX73" fmla="*/ 272887 w 544923"/>
                <a:gd name="connsiteY73" fmla="*/ 273739 h 544923"/>
                <a:gd name="connsiteX74" fmla="*/ 272887 w 544923"/>
                <a:gd name="connsiteY74" fmla="*/ 273739 h 544923"/>
                <a:gd name="connsiteX75" fmla="*/ 272887 w 544923"/>
                <a:gd name="connsiteY75" fmla="*/ 273739 h 544923"/>
                <a:gd name="connsiteX76" fmla="*/ 272036 w 544923"/>
                <a:gd name="connsiteY76" fmla="*/ 273739 h 544923"/>
                <a:gd name="connsiteX77" fmla="*/ 272036 w 544923"/>
                <a:gd name="connsiteY77" fmla="*/ 273739 h 544923"/>
                <a:gd name="connsiteX78" fmla="*/ 272036 w 544923"/>
                <a:gd name="connsiteY78" fmla="*/ 273739 h 544923"/>
                <a:gd name="connsiteX79" fmla="*/ 272036 w 544923"/>
                <a:gd name="connsiteY79" fmla="*/ 273739 h 544923"/>
                <a:gd name="connsiteX80" fmla="*/ 272036 w 544923"/>
                <a:gd name="connsiteY80" fmla="*/ 273739 h 544923"/>
                <a:gd name="connsiteX81" fmla="*/ 272036 w 544923"/>
                <a:gd name="connsiteY81" fmla="*/ 273739 h 544923"/>
                <a:gd name="connsiteX82" fmla="*/ 272036 w 544923"/>
                <a:gd name="connsiteY82" fmla="*/ 273739 h 544923"/>
                <a:gd name="connsiteX83" fmla="*/ 272036 w 544923"/>
                <a:gd name="connsiteY83" fmla="*/ 273739 h 544923"/>
                <a:gd name="connsiteX84" fmla="*/ 273739 w 544923"/>
                <a:gd name="connsiteY84" fmla="*/ 272887 h 544923"/>
                <a:gd name="connsiteX85" fmla="*/ 272036 w 544923"/>
                <a:gd name="connsiteY85" fmla="*/ 273739 h 544923"/>
                <a:gd name="connsiteX86" fmla="*/ 272036 w 544923"/>
                <a:gd name="connsiteY86" fmla="*/ 273739 h 544923"/>
                <a:gd name="connsiteX87" fmla="*/ 272036 w 544923"/>
                <a:gd name="connsiteY87" fmla="*/ 273739 h 544923"/>
                <a:gd name="connsiteX88" fmla="*/ 272036 w 544923"/>
                <a:gd name="connsiteY88" fmla="*/ 273739 h 544923"/>
                <a:gd name="connsiteX89" fmla="*/ 272036 w 544923"/>
                <a:gd name="connsiteY89" fmla="*/ 273739 h 544923"/>
                <a:gd name="connsiteX90" fmla="*/ 272036 w 544923"/>
                <a:gd name="connsiteY90" fmla="*/ 273739 h 544923"/>
                <a:gd name="connsiteX91" fmla="*/ 272036 w 544923"/>
                <a:gd name="connsiteY91" fmla="*/ 273739 h 544923"/>
                <a:gd name="connsiteX92" fmla="*/ 272036 w 544923"/>
                <a:gd name="connsiteY92" fmla="*/ 273739 h 544923"/>
                <a:gd name="connsiteX93" fmla="*/ 272036 w 544923"/>
                <a:gd name="connsiteY93" fmla="*/ 273739 h 544923"/>
                <a:gd name="connsiteX94" fmla="*/ 272036 w 544923"/>
                <a:gd name="connsiteY94" fmla="*/ 273739 h 544923"/>
                <a:gd name="connsiteX95" fmla="*/ 272036 w 544923"/>
                <a:gd name="connsiteY95" fmla="*/ 273739 h 544923"/>
                <a:gd name="connsiteX96" fmla="*/ 272036 w 544923"/>
                <a:gd name="connsiteY96" fmla="*/ 273739 h 544923"/>
                <a:gd name="connsiteX97" fmla="*/ 272036 w 544923"/>
                <a:gd name="connsiteY97" fmla="*/ 273739 h 544923"/>
                <a:gd name="connsiteX98" fmla="*/ 272036 w 544923"/>
                <a:gd name="connsiteY98" fmla="*/ 273739 h 544923"/>
                <a:gd name="connsiteX99" fmla="*/ 272036 w 544923"/>
                <a:gd name="connsiteY99" fmla="*/ 273739 h 544923"/>
                <a:gd name="connsiteX100" fmla="*/ 272036 w 544923"/>
                <a:gd name="connsiteY100" fmla="*/ 273739 h 544923"/>
                <a:gd name="connsiteX101" fmla="*/ 272036 w 544923"/>
                <a:gd name="connsiteY101" fmla="*/ 273739 h 544923"/>
                <a:gd name="connsiteX102" fmla="*/ 272036 w 544923"/>
                <a:gd name="connsiteY102" fmla="*/ 273739 h 544923"/>
                <a:gd name="connsiteX103" fmla="*/ 272036 w 544923"/>
                <a:gd name="connsiteY103" fmla="*/ 273739 h 544923"/>
                <a:gd name="connsiteX104" fmla="*/ 272036 w 544923"/>
                <a:gd name="connsiteY104" fmla="*/ 273739 h 544923"/>
                <a:gd name="connsiteX105" fmla="*/ 272036 w 544923"/>
                <a:gd name="connsiteY105" fmla="*/ 273739 h 544923"/>
                <a:gd name="connsiteX106" fmla="*/ 272036 w 544923"/>
                <a:gd name="connsiteY106" fmla="*/ 273739 h 544923"/>
                <a:gd name="connsiteX107" fmla="*/ 272036 w 544923"/>
                <a:gd name="connsiteY107" fmla="*/ 273739 h 544923"/>
                <a:gd name="connsiteX108" fmla="*/ 272036 w 544923"/>
                <a:gd name="connsiteY108" fmla="*/ 273739 h 544923"/>
                <a:gd name="connsiteX109" fmla="*/ 272036 w 544923"/>
                <a:gd name="connsiteY109" fmla="*/ 273739 h 544923"/>
                <a:gd name="connsiteX110" fmla="*/ 272036 w 544923"/>
                <a:gd name="connsiteY110" fmla="*/ 273739 h 544923"/>
                <a:gd name="connsiteX111" fmla="*/ 272036 w 544923"/>
                <a:gd name="connsiteY111" fmla="*/ 273739 h 544923"/>
                <a:gd name="connsiteX112" fmla="*/ 272036 w 544923"/>
                <a:gd name="connsiteY112" fmla="*/ 273739 h 544923"/>
                <a:gd name="connsiteX113" fmla="*/ 272036 w 544923"/>
                <a:gd name="connsiteY113" fmla="*/ 273739 h 544923"/>
                <a:gd name="connsiteX114" fmla="*/ 272036 w 544923"/>
                <a:gd name="connsiteY114" fmla="*/ 273739 h 544923"/>
                <a:gd name="connsiteX115" fmla="*/ 272036 w 544923"/>
                <a:gd name="connsiteY115" fmla="*/ 273739 h 544923"/>
                <a:gd name="connsiteX116" fmla="*/ 272036 w 544923"/>
                <a:gd name="connsiteY116" fmla="*/ 273739 h 544923"/>
                <a:gd name="connsiteX117" fmla="*/ 272036 w 544923"/>
                <a:gd name="connsiteY117" fmla="*/ 273739 h 544923"/>
                <a:gd name="connsiteX118" fmla="*/ 272036 w 544923"/>
                <a:gd name="connsiteY118" fmla="*/ 273739 h 544923"/>
                <a:gd name="connsiteX119" fmla="*/ 272036 w 544923"/>
                <a:gd name="connsiteY119" fmla="*/ 273739 h 544923"/>
                <a:gd name="connsiteX120" fmla="*/ 272036 w 544923"/>
                <a:gd name="connsiteY120" fmla="*/ 273739 h 544923"/>
                <a:gd name="connsiteX121" fmla="*/ 272036 w 544923"/>
                <a:gd name="connsiteY121" fmla="*/ 273739 h 544923"/>
                <a:gd name="connsiteX122" fmla="*/ 272036 w 544923"/>
                <a:gd name="connsiteY122" fmla="*/ 273739 h 544923"/>
                <a:gd name="connsiteX123" fmla="*/ 272036 w 544923"/>
                <a:gd name="connsiteY123" fmla="*/ 273739 h 544923"/>
                <a:gd name="connsiteX124" fmla="*/ 272036 w 544923"/>
                <a:gd name="connsiteY124" fmla="*/ 273739 h 544923"/>
                <a:gd name="connsiteX125" fmla="*/ 272036 w 544923"/>
                <a:gd name="connsiteY125" fmla="*/ 273739 h 544923"/>
                <a:gd name="connsiteX126" fmla="*/ 272036 w 544923"/>
                <a:gd name="connsiteY126" fmla="*/ 273739 h 544923"/>
                <a:gd name="connsiteX127" fmla="*/ 272036 w 544923"/>
                <a:gd name="connsiteY127" fmla="*/ 273739 h 544923"/>
                <a:gd name="connsiteX128" fmla="*/ 272036 w 544923"/>
                <a:gd name="connsiteY128" fmla="*/ 273739 h 544923"/>
                <a:gd name="connsiteX129" fmla="*/ 272036 w 544923"/>
                <a:gd name="connsiteY129" fmla="*/ 273739 h 544923"/>
                <a:gd name="connsiteX130" fmla="*/ 272036 w 544923"/>
                <a:gd name="connsiteY130" fmla="*/ 273739 h 544923"/>
                <a:gd name="connsiteX131" fmla="*/ 272036 w 544923"/>
                <a:gd name="connsiteY131" fmla="*/ 273739 h 544923"/>
                <a:gd name="connsiteX132" fmla="*/ 270333 w 544923"/>
                <a:gd name="connsiteY132" fmla="*/ 272887 h 544923"/>
                <a:gd name="connsiteX133" fmla="*/ 272036 w 544923"/>
                <a:gd name="connsiteY133" fmla="*/ 273739 h 544923"/>
                <a:gd name="connsiteX134" fmla="*/ 272036 w 544923"/>
                <a:gd name="connsiteY134" fmla="*/ 273739 h 544923"/>
                <a:gd name="connsiteX135" fmla="*/ 272036 w 544923"/>
                <a:gd name="connsiteY135" fmla="*/ 273739 h 544923"/>
                <a:gd name="connsiteX136" fmla="*/ 272036 w 544923"/>
                <a:gd name="connsiteY136" fmla="*/ 273739 h 544923"/>
                <a:gd name="connsiteX137" fmla="*/ 272036 w 544923"/>
                <a:gd name="connsiteY137" fmla="*/ 273739 h 544923"/>
                <a:gd name="connsiteX138" fmla="*/ 272036 w 544923"/>
                <a:gd name="connsiteY138" fmla="*/ 273739 h 544923"/>
                <a:gd name="connsiteX139" fmla="*/ 272036 w 544923"/>
                <a:gd name="connsiteY139" fmla="*/ 273739 h 544923"/>
                <a:gd name="connsiteX140" fmla="*/ 272036 w 544923"/>
                <a:gd name="connsiteY140" fmla="*/ 273739 h 544923"/>
                <a:gd name="connsiteX141" fmla="*/ 272036 w 544923"/>
                <a:gd name="connsiteY141" fmla="*/ 273739 h 544923"/>
                <a:gd name="connsiteX142" fmla="*/ 272036 w 544923"/>
                <a:gd name="connsiteY142" fmla="*/ 273739 h 544923"/>
                <a:gd name="connsiteX143" fmla="*/ 272036 w 544923"/>
                <a:gd name="connsiteY143" fmla="*/ 273739 h 544923"/>
                <a:gd name="connsiteX144" fmla="*/ 272036 w 544923"/>
                <a:gd name="connsiteY144" fmla="*/ 273739 h 544923"/>
                <a:gd name="connsiteX145" fmla="*/ 272036 w 544923"/>
                <a:gd name="connsiteY145" fmla="*/ 273739 h 544923"/>
                <a:gd name="connsiteX146" fmla="*/ 272036 w 544923"/>
                <a:gd name="connsiteY146" fmla="*/ 273739 h 544923"/>
                <a:gd name="connsiteX147" fmla="*/ 272036 w 544923"/>
                <a:gd name="connsiteY147" fmla="*/ 273739 h 544923"/>
                <a:gd name="connsiteX148" fmla="*/ 272036 w 544923"/>
                <a:gd name="connsiteY148" fmla="*/ 273739 h 544923"/>
                <a:gd name="connsiteX149" fmla="*/ 272036 w 544923"/>
                <a:gd name="connsiteY149" fmla="*/ 273739 h 544923"/>
                <a:gd name="connsiteX150" fmla="*/ 272036 w 544923"/>
                <a:gd name="connsiteY150" fmla="*/ 273739 h 544923"/>
                <a:gd name="connsiteX151" fmla="*/ 272036 w 544923"/>
                <a:gd name="connsiteY151" fmla="*/ 273739 h 544923"/>
                <a:gd name="connsiteX152" fmla="*/ 272036 w 544923"/>
                <a:gd name="connsiteY152" fmla="*/ 273739 h 544923"/>
                <a:gd name="connsiteX153" fmla="*/ 272036 w 544923"/>
                <a:gd name="connsiteY153" fmla="*/ 273739 h 544923"/>
                <a:gd name="connsiteX154" fmla="*/ 272036 w 544923"/>
                <a:gd name="connsiteY154" fmla="*/ 273739 h 544923"/>
                <a:gd name="connsiteX155" fmla="*/ 272036 w 544923"/>
                <a:gd name="connsiteY155" fmla="*/ 273739 h 544923"/>
                <a:gd name="connsiteX156" fmla="*/ 272036 w 544923"/>
                <a:gd name="connsiteY156" fmla="*/ 273739 h 544923"/>
                <a:gd name="connsiteX157" fmla="*/ 272036 w 544923"/>
                <a:gd name="connsiteY157" fmla="*/ 273739 h 544923"/>
                <a:gd name="connsiteX158" fmla="*/ 272036 w 544923"/>
                <a:gd name="connsiteY158" fmla="*/ 273739 h 544923"/>
                <a:gd name="connsiteX159" fmla="*/ 272036 w 544923"/>
                <a:gd name="connsiteY159" fmla="*/ 273739 h 544923"/>
                <a:gd name="connsiteX160" fmla="*/ 272036 w 544923"/>
                <a:gd name="connsiteY160" fmla="*/ 273739 h 544923"/>
                <a:gd name="connsiteX161" fmla="*/ 272036 w 544923"/>
                <a:gd name="connsiteY161" fmla="*/ 273739 h 544923"/>
                <a:gd name="connsiteX162" fmla="*/ 272036 w 544923"/>
                <a:gd name="connsiteY162" fmla="*/ 273739 h 544923"/>
                <a:gd name="connsiteX163" fmla="*/ 272036 w 544923"/>
                <a:gd name="connsiteY163" fmla="*/ 273739 h 544923"/>
                <a:gd name="connsiteX164" fmla="*/ 272036 w 544923"/>
                <a:gd name="connsiteY164" fmla="*/ 273739 h 544923"/>
                <a:gd name="connsiteX165" fmla="*/ 272036 w 544923"/>
                <a:gd name="connsiteY165" fmla="*/ 273739 h 544923"/>
                <a:gd name="connsiteX166" fmla="*/ 272036 w 544923"/>
                <a:gd name="connsiteY166" fmla="*/ 273739 h 544923"/>
                <a:gd name="connsiteX167" fmla="*/ 272036 w 544923"/>
                <a:gd name="connsiteY167" fmla="*/ 273739 h 544923"/>
                <a:gd name="connsiteX168" fmla="*/ 272036 w 544923"/>
                <a:gd name="connsiteY168" fmla="*/ 273739 h 544923"/>
                <a:gd name="connsiteX169" fmla="*/ 272036 w 544923"/>
                <a:gd name="connsiteY169" fmla="*/ 273739 h 544923"/>
                <a:gd name="connsiteX170" fmla="*/ 272036 w 544923"/>
                <a:gd name="connsiteY170" fmla="*/ 273739 h 544923"/>
                <a:gd name="connsiteX171" fmla="*/ 272036 w 544923"/>
                <a:gd name="connsiteY171" fmla="*/ 273739 h 544923"/>
                <a:gd name="connsiteX172" fmla="*/ 272036 w 544923"/>
                <a:gd name="connsiteY172" fmla="*/ 273739 h 544923"/>
                <a:gd name="connsiteX173" fmla="*/ 272036 w 544923"/>
                <a:gd name="connsiteY173" fmla="*/ 273739 h 544923"/>
                <a:gd name="connsiteX174" fmla="*/ 272036 w 544923"/>
                <a:gd name="connsiteY174" fmla="*/ 273739 h 544923"/>
                <a:gd name="connsiteX175" fmla="*/ 272036 w 544923"/>
                <a:gd name="connsiteY175" fmla="*/ 273739 h 544923"/>
                <a:gd name="connsiteX176" fmla="*/ 272036 w 544923"/>
                <a:gd name="connsiteY176" fmla="*/ 273739 h 544923"/>
                <a:gd name="connsiteX177" fmla="*/ 272036 w 544923"/>
                <a:gd name="connsiteY177" fmla="*/ 273739 h 544923"/>
                <a:gd name="connsiteX178" fmla="*/ 272036 w 544923"/>
                <a:gd name="connsiteY178" fmla="*/ 273739 h 544923"/>
                <a:gd name="connsiteX179" fmla="*/ 272036 w 544923"/>
                <a:gd name="connsiteY179" fmla="*/ 273739 h 544923"/>
                <a:gd name="connsiteX180" fmla="*/ 272036 w 544923"/>
                <a:gd name="connsiteY180" fmla="*/ 273739 h 544923"/>
                <a:gd name="connsiteX181" fmla="*/ 272036 w 544923"/>
                <a:gd name="connsiteY181" fmla="*/ 273739 h 544923"/>
                <a:gd name="connsiteX182" fmla="*/ 272036 w 544923"/>
                <a:gd name="connsiteY182" fmla="*/ 273739 h 544923"/>
                <a:gd name="connsiteX183" fmla="*/ 272036 w 544923"/>
                <a:gd name="connsiteY183" fmla="*/ 273739 h 544923"/>
                <a:gd name="connsiteX184" fmla="*/ 272036 w 544923"/>
                <a:gd name="connsiteY184" fmla="*/ 273739 h 544923"/>
                <a:gd name="connsiteX185" fmla="*/ 272036 w 544923"/>
                <a:gd name="connsiteY185" fmla="*/ 273739 h 544923"/>
                <a:gd name="connsiteX186" fmla="*/ 272036 w 544923"/>
                <a:gd name="connsiteY186" fmla="*/ 273739 h 544923"/>
                <a:gd name="connsiteX187" fmla="*/ 272036 w 544923"/>
                <a:gd name="connsiteY187" fmla="*/ 273739 h 544923"/>
                <a:gd name="connsiteX188" fmla="*/ 272036 w 544923"/>
                <a:gd name="connsiteY188" fmla="*/ 273739 h 544923"/>
                <a:gd name="connsiteX189" fmla="*/ 272036 w 544923"/>
                <a:gd name="connsiteY189" fmla="*/ 273739 h 544923"/>
                <a:gd name="connsiteX190" fmla="*/ 272036 w 544923"/>
                <a:gd name="connsiteY190" fmla="*/ 273739 h 544923"/>
                <a:gd name="connsiteX191" fmla="*/ 272036 w 544923"/>
                <a:gd name="connsiteY191" fmla="*/ 273739 h 544923"/>
                <a:gd name="connsiteX192" fmla="*/ 272036 w 544923"/>
                <a:gd name="connsiteY192" fmla="*/ 273739 h 544923"/>
                <a:gd name="connsiteX193" fmla="*/ 272036 w 544923"/>
                <a:gd name="connsiteY193" fmla="*/ 273739 h 544923"/>
                <a:gd name="connsiteX194" fmla="*/ 272036 w 544923"/>
                <a:gd name="connsiteY194" fmla="*/ 273739 h 544923"/>
                <a:gd name="connsiteX195" fmla="*/ 272036 w 544923"/>
                <a:gd name="connsiteY195" fmla="*/ 273739 h 544923"/>
                <a:gd name="connsiteX196" fmla="*/ 272036 w 544923"/>
                <a:gd name="connsiteY196" fmla="*/ 273739 h 544923"/>
                <a:gd name="connsiteX197" fmla="*/ 272036 w 544923"/>
                <a:gd name="connsiteY197" fmla="*/ 273739 h 544923"/>
                <a:gd name="connsiteX198" fmla="*/ 272036 w 544923"/>
                <a:gd name="connsiteY198" fmla="*/ 273739 h 544923"/>
                <a:gd name="connsiteX199" fmla="*/ 272036 w 544923"/>
                <a:gd name="connsiteY199" fmla="*/ 273739 h 544923"/>
                <a:gd name="connsiteX200" fmla="*/ 272036 w 544923"/>
                <a:gd name="connsiteY200" fmla="*/ 273739 h 544923"/>
                <a:gd name="connsiteX201" fmla="*/ 272036 w 544923"/>
                <a:gd name="connsiteY201" fmla="*/ 273739 h 544923"/>
                <a:gd name="connsiteX202" fmla="*/ 272036 w 544923"/>
                <a:gd name="connsiteY202" fmla="*/ 273739 h 544923"/>
                <a:gd name="connsiteX203" fmla="*/ 272036 w 544923"/>
                <a:gd name="connsiteY203" fmla="*/ 273739 h 544923"/>
                <a:gd name="connsiteX204" fmla="*/ 272036 w 544923"/>
                <a:gd name="connsiteY204" fmla="*/ 273739 h 544923"/>
                <a:gd name="connsiteX205" fmla="*/ 272036 w 544923"/>
                <a:gd name="connsiteY205" fmla="*/ 273739 h 544923"/>
                <a:gd name="connsiteX206" fmla="*/ 272036 w 544923"/>
                <a:gd name="connsiteY206" fmla="*/ 273739 h 544923"/>
                <a:gd name="connsiteX207" fmla="*/ 272036 w 544923"/>
                <a:gd name="connsiteY207" fmla="*/ 273739 h 544923"/>
                <a:gd name="connsiteX208" fmla="*/ 272036 w 544923"/>
                <a:gd name="connsiteY208" fmla="*/ 273739 h 544923"/>
                <a:gd name="connsiteX209" fmla="*/ 272036 w 544923"/>
                <a:gd name="connsiteY209" fmla="*/ 273739 h 544923"/>
                <a:gd name="connsiteX210" fmla="*/ 272036 w 544923"/>
                <a:gd name="connsiteY210" fmla="*/ 273739 h 544923"/>
                <a:gd name="connsiteX211" fmla="*/ 272036 w 544923"/>
                <a:gd name="connsiteY211" fmla="*/ 273739 h 544923"/>
                <a:gd name="connsiteX212" fmla="*/ 272036 w 544923"/>
                <a:gd name="connsiteY212" fmla="*/ 273739 h 544923"/>
                <a:gd name="connsiteX213" fmla="*/ 272036 w 544923"/>
                <a:gd name="connsiteY213" fmla="*/ 273739 h 544923"/>
                <a:gd name="connsiteX214" fmla="*/ 510440 w 544923"/>
                <a:gd name="connsiteY214" fmla="*/ 259264 h 544923"/>
                <a:gd name="connsiteX215" fmla="*/ 500223 w 544923"/>
                <a:gd name="connsiteY215" fmla="*/ 260116 h 544923"/>
                <a:gd name="connsiteX216" fmla="*/ 508737 w 544923"/>
                <a:gd name="connsiteY216" fmla="*/ 253304 h 544923"/>
                <a:gd name="connsiteX217" fmla="*/ 481491 w 544923"/>
                <a:gd name="connsiteY217" fmla="*/ 246493 h 544923"/>
                <a:gd name="connsiteX218" fmla="*/ 470422 w 544923"/>
                <a:gd name="connsiteY218" fmla="*/ 248196 h 544923"/>
                <a:gd name="connsiteX219" fmla="*/ 489154 w 544923"/>
                <a:gd name="connsiteY219" fmla="*/ 236275 h 544923"/>
                <a:gd name="connsiteX220" fmla="*/ 462759 w 544923"/>
                <a:gd name="connsiteY220" fmla="*/ 232018 h 544923"/>
                <a:gd name="connsiteX221" fmla="*/ 453393 w 544923"/>
                <a:gd name="connsiteY221" fmla="*/ 233721 h 544923"/>
                <a:gd name="connsiteX222" fmla="*/ 469571 w 544923"/>
                <a:gd name="connsiteY222" fmla="*/ 220949 h 544923"/>
                <a:gd name="connsiteX223" fmla="*/ 444879 w 544923"/>
                <a:gd name="connsiteY223" fmla="*/ 219247 h 544923"/>
                <a:gd name="connsiteX224" fmla="*/ 437216 w 544923"/>
                <a:gd name="connsiteY224" fmla="*/ 221801 h 544923"/>
                <a:gd name="connsiteX225" fmla="*/ 451690 w 544923"/>
                <a:gd name="connsiteY225" fmla="*/ 209029 h 544923"/>
                <a:gd name="connsiteX226" fmla="*/ 431256 w 544923"/>
                <a:gd name="connsiteY226" fmla="*/ 209029 h 544923"/>
                <a:gd name="connsiteX227" fmla="*/ 445730 w 544923"/>
                <a:gd name="connsiteY227" fmla="*/ 193703 h 544923"/>
                <a:gd name="connsiteX228" fmla="*/ 426147 w 544923"/>
                <a:gd name="connsiteY228" fmla="*/ 194555 h 544923"/>
                <a:gd name="connsiteX229" fmla="*/ 433810 w 544923"/>
                <a:gd name="connsiteY229" fmla="*/ 190298 h 544923"/>
                <a:gd name="connsiteX230" fmla="*/ 449987 w 544923"/>
                <a:gd name="connsiteY230" fmla="*/ 171566 h 544923"/>
                <a:gd name="connsiteX231" fmla="*/ 429553 w 544923"/>
                <a:gd name="connsiteY231" fmla="*/ 174120 h 544923"/>
                <a:gd name="connsiteX232" fmla="*/ 438068 w 544923"/>
                <a:gd name="connsiteY232" fmla="*/ 169011 h 544923"/>
                <a:gd name="connsiteX233" fmla="*/ 453393 w 544923"/>
                <a:gd name="connsiteY233" fmla="*/ 147725 h 544923"/>
                <a:gd name="connsiteX234" fmla="*/ 431256 w 544923"/>
                <a:gd name="connsiteY234" fmla="*/ 152834 h 544923"/>
                <a:gd name="connsiteX235" fmla="*/ 440622 w 544923"/>
                <a:gd name="connsiteY235" fmla="*/ 146022 h 544923"/>
                <a:gd name="connsiteX236" fmla="*/ 455096 w 544923"/>
                <a:gd name="connsiteY236" fmla="*/ 121331 h 544923"/>
                <a:gd name="connsiteX237" fmla="*/ 444027 w 544923"/>
                <a:gd name="connsiteY237" fmla="*/ 123034 h 544923"/>
                <a:gd name="connsiteX238" fmla="*/ 451690 w 544923"/>
                <a:gd name="connsiteY238" fmla="*/ 116222 h 544923"/>
                <a:gd name="connsiteX239" fmla="*/ 462759 w 544923"/>
                <a:gd name="connsiteY239" fmla="*/ 84719 h 544923"/>
                <a:gd name="connsiteX240" fmla="*/ 431256 w 544923"/>
                <a:gd name="connsiteY240" fmla="*/ 95787 h 544923"/>
                <a:gd name="connsiteX241" fmla="*/ 424444 w 544923"/>
                <a:gd name="connsiteY241" fmla="*/ 103450 h 544923"/>
                <a:gd name="connsiteX242" fmla="*/ 426147 w 544923"/>
                <a:gd name="connsiteY242" fmla="*/ 92382 h 544923"/>
                <a:gd name="connsiteX243" fmla="*/ 401455 w 544923"/>
                <a:gd name="connsiteY243" fmla="*/ 106856 h 544923"/>
                <a:gd name="connsiteX244" fmla="*/ 394644 w 544923"/>
                <a:gd name="connsiteY244" fmla="*/ 116222 h 544923"/>
                <a:gd name="connsiteX245" fmla="*/ 399753 w 544923"/>
                <a:gd name="connsiteY245" fmla="*/ 94084 h 544923"/>
                <a:gd name="connsiteX246" fmla="*/ 378467 w 544923"/>
                <a:gd name="connsiteY246" fmla="*/ 109410 h 544923"/>
                <a:gd name="connsiteX247" fmla="*/ 373358 w 544923"/>
                <a:gd name="connsiteY247" fmla="*/ 117925 h 544923"/>
                <a:gd name="connsiteX248" fmla="*/ 375912 w 544923"/>
                <a:gd name="connsiteY248" fmla="*/ 97490 h 544923"/>
                <a:gd name="connsiteX249" fmla="*/ 357180 w 544923"/>
                <a:gd name="connsiteY249" fmla="*/ 113668 h 544923"/>
                <a:gd name="connsiteX250" fmla="*/ 352923 w 544923"/>
                <a:gd name="connsiteY250" fmla="*/ 121331 h 544923"/>
                <a:gd name="connsiteX251" fmla="*/ 353774 w 544923"/>
                <a:gd name="connsiteY251" fmla="*/ 101747 h 544923"/>
                <a:gd name="connsiteX252" fmla="*/ 338449 w 544923"/>
                <a:gd name="connsiteY252" fmla="*/ 116222 h 544923"/>
                <a:gd name="connsiteX253" fmla="*/ 338449 w 544923"/>
                <a:gd name="connsiteY253" fmla="*/ 95787 h 544923"/>
                <a:gd name="connsiteX254" fmla="*/ 325677 w 544923"/>
                <a:gd name="connsiteY254" fmla="*/ 110262 h 544923"/>
                <a:gd name="connsiteX255" fmla="*/ 328231 w 544923"/>
                <a:gd name="connsiteY255" fmla="*/ 102599 h 544923"/>
                <a:gd name="connsiteX256" fmla="*/ 326528 w 544923"/>
                <a:gd name="connsiteY256" fmla="*/ 77907 h 544923"/>
                <a:gd name="connsiteX257" fmla="*/ 313757 w 544923"/>
                <a:gd name="connsiteY257" fmla="*/ 94084 h 544923"/>
                <a:gd name="connsiteX258" fmla="*/ 315460 w 544923"/>
                <a:gd name="connsiteY258" fmla="*/ 84719 h 544923"/>
                <a:gd name="connsiteX259" fmla="*/ 311202 w 544923"/>
                <a:gd name="connsiteY259" fmla="*/ 58324 h 544923"/>
                <a:gd name="connsiteX260" fmla="*/ 299282 w 544923"/>
                <a:gd name="connsiteY260" fmla="*/ 77056 h 544923"/>
                <a:gd name="connsiteX261" fmla="*/ 300985 w 544923"/>
                <a:gd name="connsiteY261" fmla="*/ 65987 h 544923"/>
                <a:gd name="connsiteX262" fmla="*/ 294173 w 544923"/>
                <a:gd name="connsiteY262" fmla="*/ 38741 h 544923"/>
                <a:gd name="connsiteX263" fmla="*/ 287362 w 544923"/>
                <a:gd name="connsiteY263" fmla="*/ 47255 h 544923"/>
                <a:gd name="connsiteX264" fmla="*/ 288213 w 544923"/>
                <a:gd name="connsiteY264" fmla="*/ 37038 h 544923"/>
                <a:gd name="connsiteX265" fmla="*/ 273739 w 544923"/>
                <a:gd name="connsiteY265" fmla="*/ 6386 h 544923"/>
                <a:gd name="connsiteX266" fmla="*/ 259265 w 544923"/>
                <a:gd name="connsiteY266" fmla="*/ 37038 h 544923"/>
                <a:gd name="connsiteX267" fmla="*/ 260116 w 544923"/>
                <a:gd name="connsiteY267" fmla="*/ 47255 h 544923"/>
                <a:gd name="connsiteX268" fmla="*/ 253304 w 544923"/>
                <a:gd name="connsiteY268" fmla="*/ 38741 h 544923"/>
                <a:gd name="connsiteX269" fmla="*/ 246493 w 544923"/>
                <a:gd name="connsiteY269" fmla="*/ 65987 h 544923"/>
                <a:gd name="connsiteX270" fmla="*/ 248195 w 544923"/>
                <a:gd name="connsiteY270" fmla="*/ 77056 h 544923"/>
                <a:gd name="connsiteX271" fmla="*/ 236275 w 544923"/>
                <a:gd name="connsiteY271" fmla="*/ 58324 h 544923"/>
                <a:gd name="connsiteX272" fmla="*/ 232018 w 544923"/>
                <a:gd name="connsiteY272" fmla="*/ 84719 h 544923"/>
                <a:gd name="connsiteX273" fmla="*/ 233721 w 544923"/>
                <a:gd name="connsiteY273" fmla="*/ 94084 h 544923"/>
                <a:gd name="connsiteX274" fmla="*/ 220950 w 544923"/>
                <a:gd name="connsiteY274" fmla="*/ 77907 h 544923"/>
                <a:gd name="connsiteX275" fmla="*/ 219247 w 544923"/>
                <a:gd name="connsiteY275" fmla="*/ 102599 h 544923"/>
                <a:gd name="connsiteX276" fmla="*/ 221801 w 544923"/>
                <a:gd name="connsiteY276" fmla="*/ 111113 h 544923"/>
                <a:gd name="connsiteX277" fmla="*/ 209029 w 544923"/>
                <a:gd name="connsiteY277" fmla="*/ 96639 h 544923"/>
                <a:gd name="connsiteX278" fmla="*/ 209029 w 544923"/>
                <a:gd name="connsiteY278" fmla="*/ 117073 h 544923"/>
                <a:gd name="connsiteX279" fmla="*/ 193703 w 544923"/>
                <a:gd name="connsiteY279" fmla="*/ 102599 h 544923"/>
                <a:gd name="connsiteX280" fmla="*/ 194555 w 544923"/>
                <a:gd name="connsiteY280" fmla="*/ 122182 h 544923"/>
                <a:gd name="connsiteX281" fmla="*/ 190297 w 544923"/>
                <a:gd name="connsiteY281" fmla="*/ 114519 h 544923"/>
                <a:gd name="connsiteX282" fmla="*/ 171565 w 544923"/>
                <a:gd name="connsiteY282" fmla="*/ 98342 h 544923"/>
                <a:gd name="connsiteX283" fmla="*/ 174120 w 544923"/>
                <a:gd name="connsiteY283" fmla="*/ 118776 h 544923"/>
                <a:gd name="connsiteX284" fmla="*/ 169011 w 544923"/>
                <a:gd name="connsiteY284" fmla="*/ 110262 h 544923"/>
                <a:gd name="connsiteX285" fmla="*/ 147725 w 544923"/>
                <a:gd name="connsiteY285" fmla="*/ 94936 h 544923"/>
                <a:gd name="connsiteX286" fmla="*/ 152834 w 544923"/>
                <a:gd name="connsiteY286" fmla="*/ 117073 h 544923"/>
                <a:gd name="connsiteX287" fmla="*/ 146022 w 544923"/>
                <a:gd name="connsiteY287" fmla="*/ 107708 h 544923"/>
                <a:gd name="connsiteX288" fmla="*/ 121331 w 544923"/>
                <a:gd name="connsiteY288" fmla="*/ 93233 h 544923"/>
                <a:gd name="connsiteX289" fmla="*/ 123034 w 544923"/>
                <a:gd name="connsiteY289" fmla="*/ 104302 h 544923"/>
                <a:gd name="connsiteX290" fmla="*/ 116222 w 544923"/>
                <a:gd name="connsiteY290" fmla="*/ 96639 h 544923"/>
                <a:gd name="connsiteX291" fmla="*/ 84719 w 544923"/>
                <a:gd name="connsiteY291" fmla="*/ 85570 h 544923"/>
                <a:gd name="connsiteX292" fmla="*/ 95787 w 544923"/>
                <a:gd name="connsiteY292" fmla="*/ 117073 h 544923"/>
                <a:gd name="connsiteX293" fmla="*/ 103450 w 544923"/>
                <a:gd name="connsiteY293" fmla="*/ 123885 h 544923"/>
                <a:gd name="connsiteX294" fmla="*/ 92381 w 544923"/>
                <a:gd name="connsiteY294" fmla="*/ 122182 h 544923"/>
                <a:gd name="connsiteX295" fmla="*/ 106856 w 544923"/>
                <a:gd name="connsiteY295" fmla="*/ 146874 h 544923"/>
                <a:gd name="connsiteX296" fmla="*/ 116222 w 544923"/>
                <a:gd name="connsiteY296" fmla="*/ 153685 h 544923"/>
                <a:gd name="connsiteX297" fmla="*/ 94084 w 544923"/>
                <a:gd name="connsiteY297" fmla="*/ 148577 h 544923"/>
                <a:gd name="connsiteX298" fmla="*/ 109410 w 544923"/>
                <a:gd name="connsiteY298" fmla="*/ 169863 h 544923"/>
                <a:gd name="connsiteX299" fmla="*/ 117925 w 544923"/>
                <a:gd name="connsiteY299" fmla="*/ 174972 h 544923"/>
                <a:gd name="connsiteX300" fmla="*/ 97490 w 544923"/>
                <a:gd name="connsiteY300" fmla="*/ 172417 h 544923"/>
                <a:gd name="connsiteX301" fmla="*/ 113667 w 544923"/>
                <a:gd name="connsiteY301" fmla="*/ 191149 h 544923"/>
                <a:gd name="connsiteX302" fmla="*/ 121331 w 544923"/>
                <a:gd name="connsiteY302" fmla="*/ 195406 h 544923"/>
                <a:gd name="connsiteX303" fmla="*/ 101748 w 544923"/>
                <a:gd name="connsiteY303" fmla="*/ 194555 h 544923"/>
                <a:gd name="connsiteX304" fmla="*/ 116222 w 544923"/>
                <a:gd name="connsiteY304" fmla="*/ 209881 h 544923"/>
                <a:gd name="connsiteX305" fmla="*/ 95787 w 544923"/>
                <a:gd name="connsiteY305" fmla="*/ 209881 h 544923"/>
                <a:gd name="connsiteX306" fmla="*/ 110262 w 544923"/>
                <a:gd name="connsiteY306" fmla="*/ 222652 h 544923"/>
                <a:gd name="connsiteX307" fmla="*/ 102599 w 544923"/>
                <a:gd name="connsiteY307" fmla="*/ 220098 h 544923"/>
                <a:gd name="connsiteX308" fmla="*/ 77907 w 544923"/>
                <a:gd name="connsiteY308" fmla="*/ 221801 h 544923"/>
                <a:gd name="connsiteX309" fmla="*/ 94084 w 544923"/>
                <a:gd name="connsiteY309" fmla="*/ 234573 h 544923"/>
                <a:gd name="connsiteX310" fmla="*/ 84719 w 544923"/>
                <a:gd name="connsiteY310" fmla="*/ 232870 h 544923"/>
                <a:gd name="connsiteX311" fmla="*/ 58324 w 544923"/>
                <a:gd name="connsiteY311" fmla="*/ 237127 h 544923"/>
                <a:gd name="connsiteX312" fmla="*/ 77055 w 544923"/>
                <a:gd name="connsiteY312" fmla="*/ 249047 h 544923"/>
                <a:gd name="connsiteX313" fmla="*/ 65987 w 544923"/>
                <a:gd name="connsiteY313" fmla="*/ 247344 h 544923"/>
                <a:gd name="connsiteX314" fmla="*/ 38741 w 544923"/>
                <a:gd name="connsiteY314" fmla="*/ 254156 h 544923"/>
                <a:gd name="connsiteX315" fmla="*/ 47255 w 544923"/>
                <a:gd name="connsiteY315" fmla="*/ 260967 h 544923"/>
                <a:gd name="connsiteX316" fmla="*/ 37038 w 544923"/>
                <a:gd name="connsiteY316" fmla="*/ 260116 h 544923"/>
                <a:gd name="connsiteX317" fmla="*/ 6386 w 544923"/>
                <a:gd name="connsiteY317" fmla="*/ 274590 h 544923"/>
                <a:gd name="connsiteX318" fmla="*/ 37038 w 544923"/>
                <a:gd name="connsiteY318" fmla="*/ 289065 h 544923"/>
                <a:gd name="connsiteX319" fmla="*/ 47255 w 544923"/>
                <a:gd name="connsiteY319" fmla="*/ 288213 h 544923"/>
                <a:gd name="connsiteX320" fmla="*/ 38741 w 544923"/>
                <a:gd name="connsiteY320" fmla="*/ 295025 h 544923"/>
                <a:gd name="connsiteX321" fmla="*/ 65987 w 544923"/>
                <a:gd name="connsiteY321" fmla="*/ 301837 h 544923"/>
                <a:gd name="connsiteX322" fmla="*/ 77055 w 544923"/>
                <a:gd name="connsiteY322" fmla="*/ 300134 h 544923"/>
                <a:gd name="connsiteX323" fmla="*/ 58324 w 544923"/>
                <a:gd name="connsiteY323" fmla="*/ 312054 h 544923"/>
                <a:gd name="connsiteX324" fmla="*/ 84719 w 544923"/>
                <a:gd name="connsiteY324" fmla="*/ 316311 h 544923"/>
                <a:gd name="connsiteX325" fmla="*/ 94084 w 544923"/>
                <a:gd name="connsiteY325" fmla="*/ 314608 h 544923"/>
                <a:gd name="connsiteX326" fmla="*/ 77907 w 544923"/>
                <a:gd name="connsiteY326" fmla="*/ 327380 h 544923"/>
                <a:gd name="connsiteX327" fmla="*/ 102599 w 544923"/>
                <a:gd name="connsiteY327" fmla="*/ 329083 h 544923"/>
                <a:gd name="connsiteX328" fmla="*/ 110262 w 544923"/>
                <a:gd name="connsiteY328" fmla="*/ 326528 h 544923"/>
                <a:gd name="connsiteX329" fmla="*/ 95787 w 544923"/>
                <a:gd name="connsiteY329" fmla="*/ 339300 h 544923"/>
                <a:gd name="connsiteX330" fmla="*/ 116222 w 544923"/>
                <a:gd name="connsiteY330" fmla="*/ 339300 h 544923"/>
                <a:gd name="connsiteX331" fmla="*/ 101748 w 544923"/>
                <a:gd name="connsiteY331" fmla="*/ 354626 h 544923"/>
                <a:gd name="connsiteX332" fmla="*/ 121331 w 544923"/>
                <a:gd name="connsiteY332" fmla="*/ 353775 h 544923"/>
                <a:gd name="connsiteX333" fmla="*/ 113667 w 544923"/>
                <a:gd name="connsiteY333" fmla="*/ 358032 h 544923"/>
                <a:gd name="connsiteX334" fmla="*/ 97490 w 544923"/>
                <a:gd name="connsiteY334" fmla="*/ 376763 h 544923"/>
                <a:gd name="connsiteX335" fmla="*/ 117925 w 544923"/>
                <a:gd name="connsiteY335" fmla="*/ 374209 h 544923"/>
                <a:gd name="connsiteX336" fmla="*/ 109410 w 544923"/>
                <a:gd name="connsiteY336" fmla="*/ 379318 h 544923"/>
                <a:gd name="connsiteX337" fmla="*/ 94084 w 544923"/>
                <a:gd name="connsiteY337" fmla="*/ 400604 h 544923"/>
                <a:gd name="connsiteX338" fmla="*/ 116222 w 544923"/>
                <a:gd name="connsiteY338" fmla="*/ 395495 h 544923"/>
                <a:gd name="connsiteX339" fmla="*/ 106856 w 544923"/>
                <a:gd name="connsiteY339" fmla="*/ 402307 h 544923"/>
                <a:gd name="connsiteX340" fmla="*/ 92381 w 544923"/>
                <a:gd name="connsiteY340" fmla="*/ 426999 h 544923"/>
                <a:gd name="connsiteX341" fmla="*/ 103450 w 544923"/>
                <a:gd name="connsiteY341" fmla="*/ 425296 h 544923"/>
                <a:gd name="connsiteX342" fmla="*/ 95787 w 544923"/>
                <a:gd name="connsiteY342" fmla="*/ 432107 h 544923"/>
                <a:gd name="connsiteX343" fmla="*/ 84719 w 544923"/>
                <a:gd name="connsiteY343" fmla="*/ 463611 h 544923"/>
                <a:gd name="connsiteX344" fmla="*/ 116222 w 544923"/>
                <a:gd name="connsiteY344" fmla="*/ 452542 h 544923"/>
                <a:gd name="connsiteX345" fmla="*/ 123034 w 544923"/>
                <a:gd name="connsiteY345" fmla="*/ 444879 h 544923"/>
                <a:gd name="connsiteX346" fmla="*/ 121331 w 544923"/>
                <a:gd name="connsiteY346" fmla="*/ 455948 h 544923"/>
                <a:gd name="connsiteX347" fmla="*/ 146022 w 544923"/>
                <a:gd name="connsiteY347" fmla="*/ 441473 h 544923"/>
                <a:gd name="connsiteX348" fmla="*/ 152834 w 544923"/>
                <a:gd name="connsiteY348" fmla="*/ 432107 h 544923"/>
                <a:gd name="connsiteX349" fmla="*/ 147725 w 544923"/>
                <a:gd name="connsiteY349" fmla="*/ 454245 h 544923"/>
                <a:gd name="connsiteX350" fmla="*/ 169011 w 544923"/>
                <a:gd name="connsiteY350" fmla="*/ 438919 h 544923"/>
                <a:gd name="connsiteX351" fmla="*/ 174120 w 544923"/>
                <a:gd name="connsiteY351" fmla="*/ 430404 h 544923"/>
                <a:gd name="connsiteX352" fmla="*/ 171565 w 544923"/>
                <a:gd name="connsiteY352" fmla="*/ 450839 h 544923"/>
                <a:gd name="connsiteX353" fmla="*/ 190297 w 544923"/>
                <a:gd name="connsiteY353" fmla="*/ 434662 h 544923"/>
                <a:gd name="connsiteX354" fmla="*/ 194555 w 544923"/>
                <a:gd name="connsiteY354" fmla="*/ 426999 h 544923"/>
                <a:gd name="connsiteX355" fmla="*/ 193703 w 544923"/>
                <a:gd name="connsiteY355" fmla="*/ 446582 h 544923"/>
                <a:gd name="connsiteX356" fmla="*/ 209029 w 544923"/>
                <a:gd name="connsiteY356" fmla="*/ 432107 h 544923"/>
                <a:gd name="connsiteX357" fmla="*/ 209029 w 544923"/>
                <a:gd name="connsiteY357" fmla="*/ 452542 h 544923"/>
                <a:gd name="connsiteX358" fmla="*/ 221801 w 544923"/>
                <a:gd name="connsiteY358" fmla="*/ 438067 h 544923"/>
                <a:gd name="connsiteX359" fmla="*/ 219247 w 544923"/>
                <a:gd name="connsiteY359" fmla="*/ 445730 h 544923"/>
                <a:gd name="connsiteX360" fmla="*/ 220950 w 544923"/>
                <a:gd name="connsiteY360" fmla="*/ 470422 h 544923"/>
                <a:gd name="connsiteX361" fmla="*/ 233721 w 544923"/>
                <a:gd name="connsiteY361" fmla="*/ 454245 h 544923"/>
                <a:gd name="connsiteX362" fmla="*/ 232018 w 544923"/>
                <a:gd name="connsiteY362" fmla="*/ 463611 h 544923"/>
                <a:gd name="connsiteX363" fmla="*/ 236275 w 544923"/>
                <a:gd name="connsiteY363" fmla="*/ 490005 h 544923"/>
                <a:gd name="connsiteX364" fmla="*/ 248195 w 544923"/>
                <a:gd name="connsiteY364" fmla="*/ 471274 h 544923"/>
                <a:gd name="connsiteX365" fmla="*/ 246493 w 544923"/>
                <a:gd name="connsiteY365" fmla="*/ 482342 h 544923"/>
                <a:gd name="connsiteX366" fmla="*/ 253304 w 544923"/>
                <a:gd name="connsiteY366" fmla="*/ 509589 h 544923"/>
                <a:gd name="connsiteX367" fmla="*/ 260116 w 544923"/>
                <a:gd name="connsiteY367" fmla="*/ 501074 h 544923"/>
                <a:gd name="connsiteX368" fmla="*/ 259265 w 544923"/>
                <a:gd name="connsiteY368" fmla="*/ 511291 h 544923"/>
                <a:gd name="connsiteX369" fmla="*/ 273739 w 544923"/>
                <a:gd name="connsiteY369" fmla="*/ 541943 h 544923"/>
                <a:gd name="connsiteX370" fmla="*/ 288213 w 544923"/>
                <a:gd name="connsiteY370" fmla="*/ 511291 h 544923"/>
                <a:gd name="connsiteX371" fmla="*/ 287362 w 544923"/>
                <a:gd name="connsiteY371" fmla="*/ 501074 h 544923"/>
                <a:gd name="connsiteX372" fmla="*/ 294173 w 544923"/>
                <a:gd name="connsiteY372" fmla="*/ 509589 h 544923"/>
                <a:gd name="connsiteX373" fmla="*/ 300985 w 544923"/>
                <a:gd name="connsiteY373" fmla="*/ 482342 h 544923"/>
                <a:gd name="connsiteX374" fmla="*/ 299282 w 544923"/>
                <a:gd name="connsiteY374" fmla="*/ 471274 h 544923"/>
                <a:gd name="connsiteX375" fmla="*/ 311202 w 544923"/>
                <a:gd name="connsiteY375" fmla="*/ 490005 h 544923"/>
                <a:gd name="connsiteX376" fmla="*/ 315460 w 544923"/>
                <a:gd name="connsiteY376" fmla="*/ 463611 h 544923"/>
                <a:gd name="connsiteX377" fmla="*/ 313757 w 544923"/>
                <a:gd name="connsiteY377" fmla="*/ 454245 h 544923"/>
                <a:gd name="connsiteX378" fmla="*/ 326528 w 544923"/>
                <a:gd name="connsiteY378" fmla="*/ 471274 h 544923"/>
                <a:gd name="connsiteX379" fmla="*/ 328231 w 544923"/>
                <a:gd name="connsiteY379" fmla="*/ 446582 h 544923"/>
                <a:gd name="connsiteX380" fmla="*/ 325677 w 544923"/>
                <a:gd name="connsiteY380" fmla="*/ 438067 h 544923"/>
                <a:gd name="connsiteX381" fmla="*/ 338449 w 544923"/>
                <a:gd name="connsiteY381" fmla="*/ 452542 h 544923"/>
                <a:gd name="connsiteX382" fmla="*/ 338449 w 544923"/>
                <a:gd name="connsiteY382" fmla="*/ 432107 h 544923"/>
                <a:gd name="connsiteX383" fmla="*/ 353774 w 544923"/>
                <a:gd name="connsiteY383" fmla="*/ 446582 h 544923"/>
                <a:gd name="connsiteX384" fmla="*/ 352923 w 544923"/>
                <a:gd name="connsiteY384" fmla="*/ 426999 h 544923"/>
                <a:gd name="connsiteX385" fmla="*/ 357180 w 544923"/>
                <a:gd name="connsiteY385" fmla="*/ 434662 h 544923"/>
                <a:gd name="connsiteX386" fmla="*/ 375912 w 544923"/>
                <a:gd name="connsiteY386" fmla="*/ 450839 h 544923"/>
                <a:gd name="connsiteX387" fmla="*/ 373358 w 544923"/>
                <a:gd name="connsiteY387" fmla="*/ 430404 h 544923"/>
                <a:gd name="connsiteX388" fmla="*/ 378467 w 544923"/>
                <a:gd name="connsiteY388" fmla="*/ 438919 h 544923"/>
                <a:gd name="connsiteX389" fmla="*/ 399753 w 544923"/>
                <a:gd name="connsiteY389" fmla="*/ 454245 h 544923"/>
                <a:gd name="connsiteX390" fmla="*/ 394644 w 544923"/>
                <a:gd name="connsiteY390" fmla="*/ 432107 h 544923"/>
                <a:gd name="connsiteX391" fmla="*/ 401455 w 544923"/>
                <a:gd name="connsiteY391" fmla="*/ 441473 h 544923"/>
                <a:gd name="connsiteX392" fmla="*/ 426147 w 544923"/>
                <a:gd name="connsiteY392" fmla="*/ 455948 h 544923"/>
                <a:gd name="connsiteX393" fmla="*/ 424444 w 544923"/>
                <a:gd name="connsiteY393" fmla="*/ 444879 h 544923"/>
                <a:gd name="connsiteX394" fmla="*/ 431256 w 544923"/>
                <a:gd name="connsiteY394" fmla="*/ 452542 h 544923"/>
                <a:gd name="connsiteX395" fmla="*/ 462759 w 544923"/>
                <a:gd name="connsiteY395" fmla="*/ 463611 h 544923"/>
                <a:gd name="connsiteX396" fmla="*/ 451690 w 544923"/>
                <a:gd name="connsiteY396" fmla="*/ 432107 h 544923"/>
                <a:gd name="connsiteX397" fmla="*/ 444027 w 544923"/>
                <a:gd name="connsiteY397" fmla="*/ 425296 h 544923"/>
                <a:gd name="connsiteX398" fmla="*/ 455096 w 544923"/>
                <a:gd name="connsiteY398" fmla="*/ 426999 h 544923"/>
                <a:gd name="connsiteX399" fmla="*/ 440622 w 544923"/>
                <a:gd name="connsiteY399" fmla="*/ 402307 h 544923"/>
                <a:gd name="connsiteX400" fmla="*/ 431256 w 544923"/>
                <a:gd name="connsiteY400" fmla="*/ 395495 h 544923"/>
                <a:gd name="connsiteX401" fmla="*/ 453393 w 544923"/>
                <a:gd name="connsiteY401" fmla="*/ 400604 h 544923"/>
                <a:gd name="connsiteX402" fmla="*/ 438068 w 544923"/>
                <a:gd name="connsiteY402" fmla="*/ 379318 h 544923"/>
                <a:gd name="connsiteX403" fmla="*/ 429553 w 544923"/>
                <a:gd name="connsiteY403" fmla="*/ 374209 h 544923"/>
                <a:gd name="connsiteX404" fmla="*/ 449987 w 544923"/>
                <a:gd name="connsiteY404" fmla="*/ 376763 h 544923"/>
                <a:gd name="connsiteX405" fmla="*/ 433810 w 544923"/>
                <a:gd name="connsiteY405" fmla="*/ 358032 h 544923"/>
                <a:gd name="connsiteX406" fmla="*/ 426147 w 544923"/>
                <a:gd name="connsiteY406" fmla="*/ 353775 h 544923"/>
                <a:gd name="connsiteX407" fmla="*/ 445730 w 544923"/>
                <a:gd name="connsiteY407" fmla="*/ 354626 h 544923"/>
                <a:gd name="connsiteX408" fmla="*/ 431256 w 544923"/>
                <a:gd name="connsiteY408" fmla="*/ 339300 h 544923"/>
                <a:gd name="connsiteX409" fmla="*/ 451690 w 544923"/>
                <a:gd name="connsiteY409" fmla="*/ 339300 h 544923"/>
                <a:gd name="connsiteX410" fmla="*/ 437216 w 544923"/>
                <a:gd name="connsiteY410" fmla="*/ 326528 h 544923"/>
                <a:gd name="connsiteX411" fmla="*/ 444879 w 544923"/>
                <a:gd name="connsiteY411" fmla="*/ 329083 h 544923"/>
                <a:gd name="connsiteX412" fmla="*/ 469571 w 544923"/>
                <a:gd name="connsiteY412" fmla="*/ 327380 h 544923"/>
                <a:gd name="connsiteX413" fmla="*/ 453393 w 544923"/>
                <a:gd name="connsiteY413" fmla="*/ 314608 h 544923"/>
                <a:gd name="connsiteX414" fmla="*/ 462759 w 544923"/>
                <a:gd name="connsiteY414" fmla="*/ 316311 h 544923"/>
                <a:gd name="connsiteX415" fmla="*/ 489154 w 544923"/>
                <a:gd name="connsiteY415" fmla="*/ 312054 h 544923"/>
                <a:gd name="connsiteX416" fmla="*/ 470422 w 544923"/>
                <a:gd name="connsiteY416" fmla="*/ 300134 h 544923"/>
                <a:gd name="connsiteX417" fmla="*/ 481491 w 544923"/>
                <a:gd name="connsiteY417" fmla="*/ 301837 h 544923"/>
                <a:gd name="connsiteX418" fmla="*/ 508737 w 544923"/>
                <a:gd name="connsiteY418" fmla="*/ 295025 h 544923"/>
                <a:gd name="connsiteX419" fmla="*/ 500223 w 544923"/>
                <a:gd name="connsiteY419" fmla="*/ 288213 h 544923"/>
                <a:gd name="connsiteX420" fmla="*/ 510440 w 544923"/>
                <a:gd name="connsiteY420" fmla="*/ 289065 h 544923"/>
                <a:gd name="connsiteX421" fmla="*/ 541092 w 544923"/>
                <a:gd name="connsiteY421" fmla="*/ 274590 h 544923"/>
                <a:gd name="connsiteX422" fmla="*/ 510440 w 544923"/>
                <a:gd name="connsiteY422" fmla="*/ 259264 h 5449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</a:cxnLst>
              <a:rect l="l" t="t" r="r" b="b"/>
              <a:pathLst>
                <a:path w="544923" h="544923"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887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5442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5442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1184" y="274590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4590"/>
                  </a:moveTo>
                  <a:lnTo>
                    <a:pt x="272036" y="274590"/>
                  </a:lnTo>
                  <a:lnTo>
                    <a:pt x="272036" y="274590"/>
                  </a:lnTo>
                  <a:lnTo>
                    <a:pt x="272036" y="274590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2036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lnTo>
                    <a:pt x="272036" y="272036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2036"/>
                  </a:lnTo>
                  <a:lnTo>
                    <a:pt x="272036" y="273739"/>
                  </a:lnTo>
                  <a:close/>
                  <a:moveTo>
                    <a:pt x="272887" y="273739"/>
                  </a:moveTo>
                  <a:lnTo>
                    <a:pt x="272887" y="273739"/>
                  </a:lnTo>
                  <a:lnTo>
                    <a:pt x="272887" y="273739"/>
                  </a:lnTo>
                  <a:lnTo>
                    <a:pt x="272887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3739" y="272887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0333" y="272887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close/>
                  <a:moveTo>
                    <a:pt x="272036" y="273739"/>
                  </a:moveTo>
                  <a:lnTo>
                    <a:pt x="272036" y="273739"/>
                  </a:lnTo>
                  <a:lnTo>
                    <a:pt x="272036" y="273739"/>
                  </a:lnTo>
                  <a:close/>
                  <a:moveTo>
                    <a:pt x="510440" y="259264"/>
                  </a:moveTo>
                  <a:lnTo>
                    <a:pt x="500223" y="260116"/>
                  </a:lnTo>
                  <a:cubicBezTo>
                    <a:pt x="506183" y="256710"/>
                    <a:pt x="508737" y="253304"/>
                    <a:pt x="508737" y="253304"/>
                  </a:cubicBezTo>
                  <a:cubicBezTo>
                    <a:pt x="508737" y="253304"/>
                    <a:pt x="499371" y="244790"/>
                    <a:pt x="481491" y="246493"/>
                  </a:cubicBezTo>
                  <a:lnTo>
                    <a:pt x="470422" y="248196"/>
                  </a:lnTo>
                  <a:cubicBezTo>
                    <a:pt x="484045" y="244790"/>
                    <a:pt x="489154" y="236275"/>
                    <a:pt x="489154" y="236275"/>
                  </a:cubicBezTo>
                  <a:cubicBezTo>
                    <a:pt x="489154" y="236275"/>
                    <a:pt x="479788" y="229464"/>
                    <a:pt x="462759" y="232018"/>
                  </a:cubicBezTo>
                  <a:lnTo>
                    <a:pt x="453393" y="233721"/>
                  </a:lnTo>
                  <a:cubicBezTo>
                    <a:pt x="465313" y="229464"/>
                    <a:pt x="469571" y="220949"/>
                    <a:pt x="469571" y="220949"/>
                  </a:cubicBezTo>
                  <a:cubicBezTo>
                    <a:pt x="469571" y="220949"/>
                    <a:pt x="460205" y="214989"/>
                    <a:pt x="444879" y="219247"/>
                  </a:cubicBezTo>
                  <a:lnTo>
                    <a:pt x="437216" y="221801"/>
                  </a:lnTo>
                  <a:cubicBezTo>
                    <a:pt x="448284" y="216692"/>
                    <a:pt x="451690" y="209029"/>
                    <a:pt x="451690" y="209029"/>
                  </a:cubicBezTo>
                  <a:cubicBezTo>
                    <a:pt x="451690" y="209029"/>
                    <a:pt x="443176" y="204772"/>
                    <a:pt x="431256" y="209029"/>
                  </a:cubicBezTo>
                  <a:cubicBezTo>
                    <a:pt x="442325" y="203069"/>
                    <a:pt x="445730" y="193703"/>
                    <a:pt x="445730" y="193703"/>
                  </a:cubicBezTo>
                  <a:cubicBezTo>
                    <a:pt x="445730" y="193703"/>
                    <a:pt x="438068" y="190298"/>
                    <a:pt x="426147" y="194555"/>
                  </a:cubicBezTo>
                  <a:lnTo>
                    <a:pt x="433810" y="190298"/>
                  </a:lnTo>
                  <a:cubicBezTo>
                    <a:pt x="447433" y="182635"/>
                    <a:pt x="449987" y="171566"/>
                    <a:pt x="449987" y="171566"/>
                  </a:cubicBezTo>
                  <a:cubicBezTo>
                    <a:pt x="449987" y="171566"/>
                    <a:pt x="441473" y="169011"/>
                    <a:pt x="429553" y="174120"/>
                  </a:cubicBezTo>
                  <a:lnTo>
                    <a:pt x="438068" y="169011"/>
                  </a:lnTo>
                  <a:cubicBezTo>
                    <a:pt x="451690" y="159646"/>
                    <a:pt x="453393" y="147725"/>
                    <a:pt x="453393" y="147725"/>
                  </a:cubicBezTo>
                  <a:cubicBezTo>
                    <a:pt x="453393" y="147725"/>
                    <a:pt x="444027" y="146022"/>
                    <a:pt x="431256" y="152834"/>
                  </a:cubicBezTo>
                  <a:lnTo>
                    <a:pt x="440622" y="146022"/>
                  </a:lnTo>
                  <a:cubicBezTo>
                    <a:pt x="454245" y="134102"/>
                    <a:pt x="455096" y="121331"/>
                    <a:pt x="455096" y="121331"/>
                  </a:cubicBezTo>
                  <a:cubicBezTo>
                    <a:pt x="455096" y="121331"/>
                    <a:pt x="450839" y="120479"/>
                    <a:pt x="444027" y="123034"/>
                  </a:cubicBezTo>
                  <a:lnTo>
                    <a:pt x="451690" y="116222"/>
                  </a:lnTo>
                  <a:cubicBezTo>
                    <a:pt x="466165" y="101747"/>
                    <a:pt x="462759" y="84719"/>
                    <a:pt x="462759" y="84719"/>
                  </a:cubicBezTo>
                  <a:cubicBezTo>
                    <a:pt x="462759" y="84719"/>
                    <a:pt x="445730" y="81313"/>
                    <a:pt x="431256" y="95787"/>
                  </a:cubicBezTo>
                  <a:lnTo>
                    <a:pt x="424444" y="103450"/>
                  </a:lnTo>
                  <a:cubicBezTo>
                    <a:pt x="426147" y="96639"/>
                    <a:pt x="426147" y="92382"/>
                    <a:pt x="426147" y="92382"/>
                  </a:cubicBezTo>
                  <a:cubicBezTo>
                    <a:pt x="426147" y="92382"/>
                    <a:pt x="413375" y="93233"/>
                    <a:pt x="401455" y="106856"/>
                  </a:cubicBezTo>
                  <a:lnTo>
                    <a:pt x="394644" y="116222"/>
                  </a:lnTo>
                  <a:cubicBezTo>
                    <a:pt x="401455" y="104302"/>
                    <a:pt x="399753" y="94084"/>
                    <a:pt x="399753" y="94084"/>
                  </a:cubicBezTo>
                  <a:cubicBezTo>
                    <a:pt x="399753" y="94084"/>
                    <a:pt x="387832" y="95787"/>
                    <a:pt x="378467" y="109410"/>
                  </a:cubicBezTo>
                  <a:lnTo>
                    <a:pt x="373358" y="117925"/>
                  </a:lnTo>
                  <a:cubicBezTo>
                    <a:pt x="378467" y="106005"/>
                    <a:pt x="375912" y="97490"/>
                    <a:pt x="375912" y="97490"/>
                  </a:cubicBezTo>
                  <a:cubicBezTo>
                    <a:pt x="375912" y="97490"/>
                    <a:pt x="364843" y="100045"/>
                    <a:pt x="357180" y="113668"/>
                  </a:cubicBezTo>
                  <a:lnTo>
                    <a:pt x="352923" y="121331"/>
                  </a:lnTo>
                  <a:cubicBezTo>
                    <a:pt x="357180" y="110262"/>
                    <a:pt x="353774" y="101747"/>
                    <a:pt x="353774" y="101747"/>
                  </a:cubicBezTo>
                  <a:cubicBezTo>
                    <a:pt x="353774" y="101747"/>
                    <a:pt x="345260" y="104302"/>
                    <a:pt x="338449" y="116222"/>
                  </a:cubicBezTo>
                  <a:cubicBezTo>
                    <a:pt x="341854" y="103450"/>
                    <a:pt x="338449" y="95787"/>
                    <a:pt x="338449" y="95787"/>
                  </a:cubicBezTo>
                  <a:cubicBezTo>
                    <a:pt x="338449" y="95787"/>
                    <a:pt x="330785" y="99193"/>
                    <a:pt x="325677" y="110262"/>
                  </a:cubicBezTo>
                  <a:lnTo>
                    <a:pt x="328231" y="102599"/>
                  </a:lnTo>
                  <a:cubicBezTo>
                    <a:pt x="332488" y="87273"/>
                    <a:pt x="326528" y="77907"/>
                    <a:pt x="326528" y="77907"/>
                  </a:cubicBezTo>
                  <a:cubicBezTo>
                    <a:pt x="326528" y="77907"/>
                    <a:pt x="318014" y="82164"/>
                    <a:pt x="313757" y="94084"/>
                  </a:cubicBezTo>
                  <a:lnTo>
                    <a:pt x="315460" y="84719"/>
                  </a:lnTo>
                  <a:cubicBezTo>
                    <a:pt x="318014" y="68541"/>
                    <a:pt x="311202" y="58324"/>
                    <a:pt x="311202" y="58324"/>
                  </a:cubicBezTo>
                  <a:cubicBezTo>
                    <a:pt x="311202" y="58324"/>
                    <a:pt x="302688" y="63433"/>
                    <a:pt x="299282" y="77056"/>
                  </a:cubicBezTo>
                  <a:lnTo>
                    <a:pt x="300985" y="65987"/>
                  </a:lnTo>
                  <a:cubicBezTo>
                    <a:pt x="302688" y="48107"/>
                    <a:pt x="294173" y="38741"/>
                    <a:pt x="294173" y="38741"/>
                  </a:cubicBezTo>
                  <a:cubicBezTo>
                    <a:pt x="294173" y="38741"/>
                    <a:pt x="290767" y="41295"/>
                    <a:pt x="287362" y="47255"/>
                  </a:cubicBezTo>
                  <a:lnTo>
                    <a:pt x="288213" y="37038"/>
                  </a:lnTo>
                  <a:cubicBezTo>
                    <a:pt x="288213" y="16603"/>
                    <a:pt x="273739" y="6386"/>
                    <a:pt x="273739" y="6386"/>
                  </a:cubicBezTo>
                  <a:cubicBezTo>
                    <a:pt x="273739" y="6386"/>
                    <a:pt x="259265" y="15752"/>
                    <a:pt x="259265" y="37038"/>
                  </a:cubicBezTo>
                  <a:lnTo>
                    <a:pt x="260116" y="47255"/>
                  </a:lnTo>
                  <a:cubicBezTo>
                    <a:pt x="256710" y="41295"/>
                    <a:pt x="253304" y="38741"/>
                    <a:pt x="253304" y="38741"/>
                  </a:cubicBezTo>
                  <a:cubicBezTo>
                    <a:pt x="253304" y="38741"/>
                    <a:pt x="244790" y="48107"/>
                    <a:pt x="246493" y="65987"/>
                  </a:cubicBezTo>
                  <a:lnTo>
                    <a:pt x="248195" y="77056"/>
                  </a:lnTo>
                  <a:cubicBezTo>
                    <a:pt x="244790" y="63433"/>
                    <a:pt x="236275" y="58324"/>
                    <a:pt x="236275" y="58324"/>
                  </a:cubicBezTo>
                  <a:cubicBezTo>
                    <a:pt x="236275" y="58324"/>
                    <a:pt x="229464" y="67690"/>
                    <a:pt x="232018" y="84719"/>
                  </a:cubicBezTo>
                  <a:lnTo>
                    <a:pt x="233721" y="94084"/>
                  </a:lnTo>
                  <a:cubicBezTo>
                    <a:pt x="229464" y="82164"/>
                    <a:pt x="220950" y="77907"/>
                    <a:pt x="220950" y="77907"/>
                  </a:cubicBezTo>
                  <a:cubicBezTo>
                    <a:pt x="220950" y="77907"/>
                    <a:pt x="214989" y="87273"/>
                    <a:pt x="219247" y="102599"/>
                  </a:cubicBezTo>
                  <a:lnTo>
                    <a:pt x="221801" y="111113"/>
                  </a:lnTo>
                  <a:cubicBezTo>
                    <a:pt x="216692" y="100045"/>
                    <a:pt x="209029" y="96639"/>
                    <a:pt x="209029" y="96639"/>
                  </a:cubicBezTo>
                  <a:cubicBezTo>
                    <a:pt x="209029" y="96639"/>
                    <a:pt x="204772" y="105153"/>
                    <a:pt x="209029" y="117073"/>
                  </a:cubicBezTo>
                  <a:cubicBezTo>
                    <a:pt x="203069" y="106005"/>
                    <a:pt x="193703" y="102599"/>
                    <a:pt x="193703" y="102599"/>
                  </a:cubicBezTo>
                  <a:cubicBezTo>
                    <a:pt x="193703" y="102599"/>
                    <a:pt x="190297" y="110262"/>
                    <a:pt x="194555" y="122182"/>
                  </a:cubicBezTo>
                  <a:lnTo>
                    <a:pt x="190297" y="114519"/>
                  </a:lnTo>
                  <a:cubicBezTo>
                    <a:pt x="182635" y="100896"/>
                    <a:pt x="171565" y="98342"/>
                    <a:pt x="171565" y="98342"/>
                  </a:cubicBezTo>
                  <a:cubicBezTo>
                    <a:pt x="171565" y="98342"/>
                    <a:pt x="169011" y="106856"/>
                    <a:pt x="174120" y="118776"/>
                  </a:cubicBezTo>
                  <a:lnTo>
                    <a:pt x="169011" y="110262"/>
                  </a:lnTo>
                  <a:cubicBezTo>
                    <a:pt x="159646" y="96639"/>
                    <a:pt x="147725" y="94936"/>
                    <a:pt x="147725" y="94936"/>
                  </a:cubicBezTo>
                  <a:cubicBezTo>
                    <a:pt x="147725" y="94936"/>
                    <a:pt x="146022" y="104302"/>
                    <a:pt x="152834" y="117073"/>
                  </a:cubicBezTo>
                  <a:lnTo>
                    <a:pt x="146022" y="107708"/>
                  </a:lnTo>
                  <a:cubicBezTo>
                    <a:pt x="134102" y="94084"/>
                    <a:pt x="121331" y="93233"/>
                    <a:pt x="121331" y="93233"/>
                  </a:cubicBezTo>
                  <a:cubicBezTo>
                    <a:pt x="121331" y="93233"/>
                    <a:pt x="120479" y="97490"/>
                    <a:pt x="123034" y="104302"/>
                  </a:cubicBezTo>
                  <a:lnTo>
                    <a:pt x="116222" y="96639"/>
                  </a:lnTo>
                  <a:cubicBezTo>
                    <a:pt x="101748" y="82164"/>
                    <a:pt x="84719" y="85570"/>
                    <a:pt x="84719" y="85570"/>
                  </a:cubicBezTo>
                  <a:cubicBezTo>
                    <a:pt x="84719" y="85570"/>
                    <a:pt x="81313" y="102599"/>
                    <a:pt x="95787" y="117073"/>
                  </a:cubicBezTo>
                  <a:lnTo>
                    <a:pt x="103450" y="123885"/>
                  </a:lnTo>
                  <a:cubicBezTo>
                    <a:pt x="96639" y="122182"/>
                    <a:pt x="92381" y="122182"/>
                    <a:pt x="92381" y="122182"/>
                  </a:cubicBezTo>
                  <a:cubicBezTo>
                    <a:pt x="92381" y="122182"/>
                    <a:pt x="93233" y="134954"/>
                    <a:pt x="106856" y="146874"/>
                  </a:cubicBezTo>
                  <a:lnTo>
                    <a:pt x="116222" y="153685"/>
                  </a:lnTo>
                  <a:cubicBezTo>
                    <a:pt x="104302" y="146874"/>
                    <a:pt x="94084" y="148577"/>
                    <a:pt x="94084" y="148577"/>
                  </a:cubicBezTo>
                  <a:cubicBezTo>
                    <a:pt x="94084" y="148577"/>
                    <a:pt x="95787" y="160497"/>
                    <a:pt x="109410" y="169863"/>
                  </a:cubicBezTo>
                  <a:lnTo>
                    <a:pt x="117925" y="174972"/>
                  </a:lnTo>
                  <a:cubicBezTo>
                    <a:pt x="106005" y="169863"/>
                    <a:pt x="97490" y="172417"/>
                    <a:pt x="97490" y="172417"/>
                  </a:cubicBezTo>
                  <a:cubicBezTo>
                    <a:pt x="97490" y="172417"/>
                    <a:pt x="100045" y="183486"/>
                    <a:pt x="113667" y="191149"/>
                  </a:cubicBezTo>
                  <a:lnTo>
                    <a:pt x="121331" y="195406"/>
                  </a:lnTo>
                  <a:cubicBezTo>
                    <a:pt x="110262" y="191149"/>
                    <a:pt x="101748" y="194555"/>
                    <a:pt x="101748" y="194555"/>
                  </a:cubicBezTo>
                  <a:cubicBezTo>
                    <a:pt x="101748" y="194555"/>
                    <a:pt x="104302" y="203069"/>
                    <a:pt x="116222" y="209881"/>
                  </a:cubicBezTo>
                  <a:cubicBezTo>
                    <a:pt x="103450" y="206475"/>
                    <a:pt x="95787" y="209881"/>
                    <a:pt x="95787" y="209881"/>
                  </a:cubicBezTo>
                  <a:cubicBezTo>
                    <a:pt x="95787" y="209881"/>
                    <a:pt x="99193" y="217544"/>
                    <a:pt x="110262" y="222652"/>
                  </a:cubicBezTo>
                  <a:lnTo>
                    <a:pt x="102599" y="220098"/>
                  </a:lnTo>
                  <a:cubicBezTo>
                    <a:pt x="87273" y="215841"/>
                    <a:pt x="77907" y="221801"/>
                    <a:pt x="77907" y="221801"/>
                  </a:cubicBezTo>
                  <a:cubicBezTo>
                    <a:pt x="77907" y="221801"/>
                    <a:pt x="82164" y="229464"/>
                    <a:pt x="94084" y="234573"/>
                  </a:cubicBezTo>
                  <a:lnTo>
                    <a:pt x="84719" y="232870"/>
                  </a:lnTo>
                  <a:cubicBezTo>
                    <a:pt x="68541" y="230315"/>
                    <a:pt x="58324" y="237127"/>
                    <a:pt x="58324" y="237127"/>
                  </a:cubicBezTo>
                  <a:cubicBezTo>
                    <a:pt x="58324" y="237127"/>
                    <a:pt x="63433" y="245641"/>
                    <a:pt x="77055" y="249047"/>
                  </a:cubicBezTo>
                  <a:lnTo>
                    <a:pt x="65987" y="247344"/>
                  </a:lnTo>
                  <a:cubicBezTo>
                    <a:pt x="48106" y="245641"/>
                    <a:pt x="38741" y="254156"/>
                    <a:pt x="38741" y="254156"/>
                  </a:cubicBezTo>
                  <a:cubicBezTo>
                    <a:pt x="38741" y="254156"/>
                    <a:pt x="41295" y="257561"/>
                    <a:pt x="47255" y="260967"/>
                  </a:cubicBezTo>
                  <a:lnTo>
                    <a:pt x="37038" y="260116"/>
                  </a:lnTo>
                  <a:cubicBezTo>
                    <a:pt x="16603" y="260116"/>
                    <a:pt x="6386" y="274590"/>
                    <a:pt x="6386" y="274590"/>
                  </a:cubicBezTo>
                  <a:cubicBezTo>
                    <a:pt x="6386" y="274590"/>
                    <a:pt x="15751" y="289065"/>
                    <a:pt x="37038" y="289065"/>
                  </a:cubicBezTo>
                  <a:lnTo>
                    <a:pt x="47255" y="288213"/>
                  </a:lnTo>
                  <a:cubicBezTo>
                    <a:pt x="41295" y="291619"/>
                    <a:pt x="38741" y="295025"/>
                    <a:pt x="38741" y="295025"/>
                  </a:cubicBezTo>
                  <a:cubicBezTo>
                    <a:pt x="38741" y="295025"/>
                    <a:pt x="48106" y="303539"/>
                    <a:pt x="65987" y="301837"/>
                  </a:cubicBezTo>
                  <a:lnTo>
                    <a:pt x="77055" y="300134"/>
                  </a:lnTo>
                  <a:cubicBezTo>
                    <a:pt x="63433" y="303539"/>
                    <a:pt x="58324" y="312054"/>
                    <a:pt x="58324" y="312054"/>
                  </a:cubicBezTo>
                  <a:cubicBezTo>
                    <a:pt x="58324" y="312054"/>
                    <a:pt x="67690" y="318865"/>
                    <a:pt x="84719" y="316311"/>
                  </a:cubicBezTo>
                  <a:lnTo>
                    <a:pt x="94084" y="314608"/>
                  </a:lnTo>
                  <a:cubicBezTo>
                    <a:pt x="82164" y="318865"/>
                    <a:pt x="77907" y="327380"/>
                    <a:pt x="77907" y="327380"/>
                  </a:cubicBezTo>
                  <a:cubicBezTo>
                    <a:pt x="77907" y="327380"/>
                    <a:pt x="87273" y="333340"/>
                    <a:pt x="102599" y="329083"/>
                  </a:cubicBezTo>
                  <a:lnTo>
                    <a:pt x="110262" y="326528"/>
                  </a:lnTo>
                  <a:cubicBezTo>
                    <a:pt x="99193" y="331637"/>
                    <a:pt x="95787" y="339300"/>
                    <a:pt x="95787" y="339300"/>
                  </a:cubicBezTo>
                  <a:cubicBezTo>
                    <a:pt x="95787" y="339300"/>
                    <a:pt x="104302" y="343557"/>
                    <a:pt x="116222" y="339300"/>
                  </a:cubicBezTo>
                  <a:cubicBezTo>
                    <a:pt x="105153" y="345260"/>
                    <a:pt x="101748" y="354626"/>
                    <a:pt x="101748" y="354626"/>
                  </a:cubicBezTo>
                  <a:cubicBezTo>
                    <a:pt x="101748" y="354626"/>
                    <a:pt x="109410" y="358032"/>
                    <a:pt x="121331" y="353775"/>
                  </a:cubicBezTo>
                  <a:lnTo>
                    <a:pt x="113667" y="358032"/>
                  </a:lnTo>
                  <a:cubicBezTo>
                    <a:pt x="100045" y="365695"/>
                    <a:pt x="97490" y="376763"/>
                    <a:pt x="97490" y="376763"/>
                  </a:cubicBezTo>
                  <a:cubicBezTo>
                    <a:pt x="97490" y="376763"/>
                    <a:pt x="106005" y="379318"/>
                    <a:pt x="117925" y="374209"/>
                  </a:cubicBezTo>
                  <a:lnTo>
                    <a:pt x="109410" y="379318"/>
                  </a:lnTo>
                  <a:cubicBezTo>
                    <a:pt x="95787" y="388684"/>
                    <a:pt x="94084" y="400604"/>
                    <a:pt x="94084" y="400604"/>
                  </a:cubicBezTo>
                  <a:cubicBezTo>
                    <a:pt x="94084" y="400604"/>
                    <a:pt x="103450" y="402307"/>
                    <a:pt x="116222" y="395495"/>
                  </a:cubicBezTo>
                  <a:lnTo>
                    <a:pt x="106856" y="402307"/>
                  </a:lnTo>
                  <a:cubicBezTo>
                    <a:pt x="93233" y="414227"/>
                    <a:pt x="92381" y="426999"/>
                    <a:pt x="92381" y="426999"/>
                  </a:cubicBezTo>
                  <a:cubicBezTo>
                    <a:pt x="92381" y="426999"/>
                    <a:pt x="96639" y="427850"/>
                    <a:pt x="103450" y="425296"/>
                  </a:cubicBezTo>
                  <a:lnTo>
                    <a:pt x="95787" y="432107"/>
                  </a:lnTo>
                  <a:cubicBezTo>
                    <a:pt x="81313" y="446582"/>
                    <a:pt x="84719" y="463611"/>
                    <a:pt x="84719" y="463611"/>
                  </a:cubicBezTo>
                  <a:cubicBezTo>
                    <a:pt x="84719" y="463611"/>
                    <a:pt x="101748" y="467016"/>
                    <a:pt x="116222" y="452542"/>
                  </a:cubicBezTo>
                  <a:lnTo>
                    <a:pt x="123034" y="444879"/>
                  </a:lnTo>
                  <a:cubicBezTo>
                    <a:pt x="121331" y="451690"/>
                    <a:pt x="121331" y="455948"/>
                    <a:pt x="121331" y="455948"/>
                  </a:cubicBezTo>
                  <a:cubicBezTo>
                    <a:pt x="121331" y="455948"/>
                    <a:pt x="134102" y="455096"/>
                    <a:pt x="146022" y="441473"/>
                  </a:cubicBezTo>
                  <a:lnTo>
                    <a:pt x="152834" y="432107"/>
                  </a:lnTo>
                  <a:cubicBezTo>
                    <a:pt x="146022" y="444027"/>
                    <a:pt x="147725" y="454245"/>
                    <a:pt x="147725" y="454245"/>
                  </a:cubicBezTo>
                  <a:cubicBezTo>
                    <a:pt x="147725" y="454245"/>
                    <a:pt x="159646" y="452542"/>
                    <a:pt x="169011" y="438919"/>
                  </a:cubicBezTo>
                  <a:lnTo>
                    <a:pt x="174120" y="430404"/>
                  </a:lnTo>
                  <a:cubicBezTo>
                    <a:pt x="169011" y="442325"/>
                    <a:pt x="171565" y="450839"/>
                    <a:pt x="171565" y="450839"/>
                  </a:cubicBezTo>
                  <a:cubicBezTo>
                    <a:pt x="171565" y="450839"/>
                    <a:pt x="182635" y="448285"/>
                    <a:pt x="190297" y="434662"/>
                  </a:cubicBezTo>
                  <a:lnTo>
                    <a:pt x="194555" y="426999"/>
                  </a:lnTo>
                  <a:cubicBezTo>
                    <a:pt x="190297" y="438067"/>
                    <a:pt x="193703" y="446582"/>
                    <a:pt x="193703" y="446582"/>
                  </a:cubicBezTo>
                  <a:cubicBezTo>
                    <a:pt x="193703" y="446582"/>
                    <a:pt x="202218" y="444027"/>
                    <a:pt x="209029" y="432107"/>
                  </a:cubicBezTo>
                  <a:cubicBezTo>
                    <a:pt x="205623" y="444879"/>
                    <a:pt x="209029" y="452542"/>
                    <a:pt x="209029" y="452542"/>
                  </a:cubicBezTo>
                  <a:cubicBezTo>
                    <a:pt x="209029" y="452542"/>
                    <a:pt x="216692" y="449136"/>
                    <a:pt x="221801" y="438067"/>
                  </a:cubicBezTo>
                  <a:lnTo>
                    <a:pt x="219247" y="445730"/>
                  </a:lnTo>
                  <a:cubicBezTo>
                    <a:pt x="214989" y="461056"/>
                    <a:pt x="220950" y="470422"/>
                    <a:pt x="220950" y="470422"/>
                  </a:cubicBezTo>
                  <a:cubicBezTo>
                    <a:pt x="220950" y="470422"/>
                    <a:pt x="229464" y="466165"/>
                    <a:pt x="233721" y="454245"/>
                  </a:cubicBezTo>
                  <a:lnTo>
                    <a:pt x="232018" y="463611"/>
                  </a:lnTo>
                  <a:cubicBezTo>
                    <a:pt x="229464" y="479788"/>
                    <a:pt x="236275" y="490005"/>
                    <a:pt x="236275" y="490005"/>
                  </a:cubicBezTo>
                  <a:cubicBezTo>
                    <a:pt x="236275" y="490005"/>
                    <a:pt x="244790" y="484897"/>
                    <a:pt x="248195" y="471274"/>
                  </a:cubicBezTo>
                  <a:lnTo>
                    <a:pt x="246493" y="482342"/>
                  </a:lnTo>
                  <a:cubicBezTo>
                    <a:pt x="244790" y="500223"/>
                    <a:pt x="253304" y="509589"/>
                    <a:pt x="253304" y="509589"/>
                  </a:cubicBezTo>
                  <a:cubicBezTo>
                    <a:pt x="253304" y="509589"/>
                    <a:pt x="256710" y="507034"/>
                    <a:pt x="260116" y="501074"/>
                  </a:cubicBezTo>
                  <a:lnTo>
                    <a:pt x="259265" y="511291"/>
                  </a:lnTo>
                  <a:cubicBezTo>
                    <a:pt x="259265" y="531726"/>
                    <a:pt x="273739" y="541943"/>
                    <a:pt x="273739" y="541943"/>
                  </a:cubicBezTo>
                  <a:cubicBezTo>
                    <a:pt x="273739" y="541943"/>
                    <a:pt x="288213" y="532578"/>
                    <a:pt x="288213" y="511291"/>
                  </a:cubicBezTo>
                  <a:lnTo>
                    <a:pt x="287362" y="501074"/>
                  </a:lnTo>
                  <a:cubicBezTo>
                    <a:pt x="290767" y="507034"/>
                    <a:pt x="294173" y="509589"/>
                    <a:pt x="294173" y="509589"/>
                  </a:cubicBezTo>
                  <a:cubicBezTo>
                    <a:pt x="294173" y="509589"/>
                    <a:pt x="302688" y="500223"/>
                    <a:pt x="300985" y="482342"/>
                  </a:cubicBezTo>
                  <a:lnTo>
                    <a:pt x="299282" y="471274"/>
                  </a:lnTo>
                  <a:cubicBezTo>
                    <a:pt x="302688" y="484897"/>
                    <a:pt x="311202" y="490005"/>
                    <a:pt x="311202" y="490005"/>
                  </a:cubicBezTo>
                  <a:cubicBezTo>
                    <a:pt x="311202" y="490005"/>
                    <a:pt x="318014" y="480640"/>
                    <a:pt x="315460" y="463611"/>
                  </a:cubicBezTo>
                  <a:lnTo>
                    <a:pt x="313757" y="454245"/>
                  </a:lnTo>
                  <a:cubicBezTo>
                    <a:pt x="318014" y="466165"/>
                    <a:pt x="326528" y="471274"/>
                    <a:pt x="326528" y="471274"/>
                  </a:cubicBezTo>
                  <a:cubicBezTo>
                    <a:pt x="326528" y="471274"/>
                    <a:pt x="332488" y="461908"/>
                    <a:pt x="328231" y="446582"/>
                  </a:cubicBezTo>
                  <a:lnTo>
                    <a:pt x="325677" y="438067"/>
                  </a:lnTo>
                  <a:cubicBezTo>
                    <a:pt x="330785" y="449136"/>
                    <a:pt x="338449" y="452542"/>
                    <a:pt x="338449" y="452542"/>
                  </a:cubicBezTo>
                  <a:cubicBezTo>
                    <a:pt x="338449" y="452542"/>
                    <a:pt x="342706" y="444027"/>
                    <a:pt x="338449" y="432107"/>
                  </a:cubicBezTo>
                  <a:cubicBezTo>
                    <a:pt x="344409" y="443176"/>
                    <a:pt x="353774" y="446582"/>
                    <a:pt x="353774" y="446582"/>
                  </a:cubicBezTo>
                  <a:cubicBezTo>
                    <a:pt x="353774" y="446582"/>
                    <a:pt x="357180" y="438919"/>
                    <a:pt x="352923" y="426999"/>
                  </a:cubicBezTo>
                  <a:lnTo>
                    <a:pt x="357180" y="434662"/>
                  </a:lnTo>
                  <a:cubicBezTo>
                    <a:pt x="364843" y="448285"/>
                    <a:pt x="375912" y="450839"/>
                    <a:pt x="375912" y="450839"/>
                  </a:cubicBezTo>
                  <a:cubicBezTo>
                    <a:pt x="375912" y="450839"/>
                    <a:pt x="378467" y="442325"/>
                    <a:pt x="373358" y="430404"/>
                  </a:cubicBezTo>
                  <a:lnTo>
                    <a:pt x="378467" y="438919"/>
                  </a:lnTo>
                  <a:cubicBezTo>
                    <a:pt x="387832" y="452542"/>
                    <a:pt x="399753" y="454245"/>
                    <a:pt x="399753" y="454245"/>
                  </a:cubicBezTo>
                  <a:cubicBezTo>
                    <a:pt x="399753" y="454245"/>
                    <a:pt x="401455" y="444879"/>
                    <a:pt x="394644" y="432107"/>
                  </a:cubicBezTo>
                  <a:lnTo>
                    <a:pt x="401455" y="441473"/>
                  </a:lnTo>
                  <a:cubicBezTo>
                    <a:pt x="413375" y="455096"/>
                    <a:pt x="426147" y="455948"/>
                    <a:pt x="426147" y="455948"/>
                  </a:cubicBezTo>
                  <a:cubicBezTo>
                    <a:pt x="426147" y="455948"/>
                    <a:pt x="426998" y="451690"/>
                    <a:pt x="424444" y="444879"/>
                  </a:cubicBezTo>
                  <a:lnTo>
                    <a:pt x="431256" y="452542"/>
                  </a:lnTo>
                  <a:cubicBezTo>
                    <a:pt x="445730" y="467016"/>
                    <a:pt x="462759" y="463611"/>
                    <a:pt x="462759" y="463611"/>
                  </a:cubicBezTo>
                  <a:cubicBezTo>
                    <a:pt x="462759" y="463611"/>
                    <a:pt x="466165" y="446582"/>
                    <a:pt x="451690" y="432107"/>
                  </a:cubicBezTo>
                  <a:lnTo>
                    <a:pt x="444027" y="425296"/>
                  </a:lnTo>
                  <a:cubicBezTo>
                    <a:pt x="450839" y="426999"/>
                    <a:pt x="455096" y="426999"/>
                    <a:pt x="455096" y="426999"/>
                  </a:cubicBezTo>
                  <a:cubicBezTo>
                    <a:pt x="455096" y="426999"/>
                    <a:pt x="454245" y="414227"/>
                    <a:pt x="440622" y="402307"/>
                  </a:cubicBezTo>
                  <a:lnTo>
                    <a:pt x="431256" y="395495"/>
                  </a:lnTo>
                  <a:cubicBezTo>
                    <a:pt x="443176" y="402307"/>
                    <a:pt x="453393" y="400604"/>
                    <a:pt x="453393" y="400604"/>
                  </a:cubicBezTo>
                  <a:cubicBezTo>
                    <a:pt x="453393" y="400604"/>
                    <a:pt x="451690" y="388684"/>
                    <a:pt x="438068" y="379318"/>
                  </a:cubicBezTo>
                  <a:lnTo>
                    <a:pt x="429553" y="374209"/>
                  </a:lnTo>
                  <a:cubicBezTo>
                    <a:pt x="441473" y="379318"/>
                    <a:pt x="449987" y="376763"/>
                    <a:pt x="449987" y="376763"/>
                  </a:cubicBezTo>
                  <a:cubicBezTo>
                    <a:pt x="449987" y="376763"/>
                    <a:pt x="447433" y="365695"/>
                    <a:pt x="433810" y="358032"/>
                  </a:cubicBezTo>
                  <a:lnTo>
                    <a:pt x="426147" y="353775"/>
                  </a:lnTo>
                  <a:cubicBezTo>
                    <a:pt x="437216" y="358032"/>
                    <a:pt x="445730" y="354626"/>
                    <a:pt x="445730" y="354626"/>
                  </a:cubicBezTo>
                  <a:cubicBezTo>
                    <a:pt x="445730" y="354626"/>
                    <a:pt x="443176" y="346112"/>
                    <a:pt x="431256" y="339300"/>
                  </a:cubicBezTo>
                  <a:cubicBezTo>
                    <a:pt x="444027" y="342706"/>
                    <a:pt x="451690" y="339300"/>
                    <a:pt x="451690" y="339300"/>
                  </a:cubicBezTo>
                  <a:cubicBezTo>
                    <a:pt x="451690" y="339300"/>
                    <a:pt x="448284" y="331637"/>
                    <a:pt x="437216" y="326528"/>
                  </a:cubicBezTo>
                  <a:lnTo>
                    <a:pt x="444879" y="329083"/>
                  </a:lnTo>
                  <a:cubicBezTo>
                    <a:pt x="460205" y="333340"/>
                    <a:pt x="469571" y="327380"/>
                    <a:pt x="469571" y="327380"/>
                  </a:cubicBezTo>
                  <a:cubicBezTo>
                    <a:pt x="469571" y="327380"/>
                    <a:pt x="465313" y="319717"/>
                    <a:pt x="453393" y="314608"/>
                  </a:cubicBezTo>
                  <a:lnTo>
                    <a:pt x="462759" y="316311"/>
                  </a:lnTo>
                  <a:cubicBezTo>
                    <a:pt x="478937" y="318865"/>
                    <a:pt x="489154" y="312054"/>
                    <a:pt x="489154" y="312054"/>
                  </a:cubicBezTo>
                  <a:cubicBezTo>
                    <a:pt x="489154" y="312054"/>
                    <a:pt x="484045" y="303539"/>
                    <a:pt x="470422" y="300134"/>
                  </a:cubicBezTo>
                  <a:lnTo>
                    <a:pt x="481491" y="301837"/>
                  </a:lnTo>
                  <a:cubicBezTo>
                    <a:pt x="499371" y="303539"/>
                    <a:pt x="508737" y="295025"/>
                    <a:pt x="508737" y="295025"/>
                  </a:cubicBezTo>
                  <a:cubicBezTo>
                    <a:pt x="508737" y="295025"/>
                    <a:pt x="506183" y="291619"/>
                    <a:pt x="500223" y="288213"/>
                  </a:cubicBezTo>
                  <a:lnTo>
                    <a:pt x="510440" y="289065"/>
                  </a:lnTo>
                  <a:cubicBezTo>
                    <a:pt x="530875" y="289065"/>
                    <a:pt x="541092" y="274590"/>
                    <a:pt x="541092" y="274590"/>
                  </a:cubicBezTo>
                  <a:cubicBezTo>
                    <a:pt x="541092" y="274590"/>
                    <a:pt x="530875" y="259264"/>
                    <a:pt x="510440" y="259264"/>
                  </a:cubicBezTo>
                </a:path>
              </a:pathLst>
            </a:custGeom>
            <a:solidFill>
              <a:srgbClr val="DADADA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7" name="Полилиния: фигура 16"/>
            <p:cNvSpPr/>
            <p:nvPr/>
          </p:nvSpPr>
          <p:spPr>
            <a:xfrm>
              <a:off x="608663" y="1859127"/>
              <a:ext cx="25334" cy="281247"/>
            </a:xfrm>
            <a:custGeom>
              <a:avLst/>
              <a:gdLst>
                <a:gd name="connsiteX0" fmla="*/ 6386 w 25543"/>
                <a:gd name="connsiteY0" fmla="*/ 6386 h 280976"/>
                <a:gd name="connsiteX1" fmla="*/ 6386 w 25543"/>
                <a:gd name="connsiteY1" fmla="*/ 274590 h 280976"/>
                <a:gd name="connsiteX2" fmla="*/ 20860 w 25543"/>
                <a:gd name="connsiteY2" fmla="*/ 37038 h 280976"/>
                <a:gd name="connsiteX3" fmla="*/ 6386 w 25543"/>
                <a:gd name="connsiteY3" fmla="*/ 6386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6386" y="6386"/>
                  </a:moveTo>
                  <a:lnTo>
                    <a:pt x="6386" y="274590"/>
                  </a:lnTo>
                  <a:lnTo>
                    <a:pt x="20860" y="37038"/>
                  </a:lnTo>
                  <a:cubicBezTo>
                    <a:pt x="20860" y="1660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8" name="Полилиния: фигура 17"/>
            <p:cNvSpPr/>
            <p:nvPr/>
          </p:nvSpPr>
          <p:spPr>
            <a:xfrm>
              <a:off x="419881" y="1938176"/>
              <a:ext cx="196136" cy="195541"/>
            </a:xfrm>
            <a:custGeom>
              <a:avLst/>
              <a:gdLst>
                <a:gd name="connsiteX0" fmla="*/ 6386 w 195831"/>
                <a:gd name="connsiteY0" fmla="*/ 6735 h 195831"/>
                <a:gd name="connsiteX1" fmla="*/ 196258 w 195831"/>
                <a:gd name="connsiteY1" fmla="*/ 196606 h 195831"/>
                <a:gd name="connsiteX2" fmla="*/ 38741 w 195831"/>
                <a:gd name="connsiteY2" fmla="*/ 17803 h 195831"/>
                <a:gd name="connsiteX3" fmla="*/ 6386 w 195831"/>
                <a:gd name="connsiteY3" fmla="*/ 6735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386" y="6735"/>
                  </a:moveTo>
                  <a:lnTo>
                    <a:pt x="196258" y="196606"/>
                  </a:lnTo>
                  <a:lnTo>
                    <a:pt x="38741" y="17803"/>
                  </a:lnTo>
                  <a:cubicBezTo>
                    <a:pt x="23415" y="3329"/>
                    <a:pt x="6386" y="6735"/>
                    <a:pt x="6386" y="673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19" name="Полилиния: фигура 18"/>
            <p:cNvSpPr/>
            <p:nvPr/>
          </p:nvSpPr>
          <p:spPr>
            <a:xfrm>
              <a:off x="340610" y="2112915"/>
              <a:ext cx="281128" cy="25795"/>
            </a:xfrm>
            <a:custGeom>
              <a:avLst/>
              <a:gdLst>
                <a:gd name="connsiteX0" fmla="*/ 6386 w 280976"/>
                <a:gd name="connsiteY0" fmla="*/ 20860 h 25543"/>
                <a:gd name="connsiteX1" fmla="*/ 274590 w 280976"/>
                <a:gd name="connsiteY1" fmla="*/ 20860 h 25543"/>
                <a:gd name="connsiteX2" fmla="*/ 37038 w 280976"/>
                <a:gd name="connsiteY2" fmla="*/ 6386 h 25543"/>
                <a:gd name="connsiteX3" fmla="*/ 6386 w 280976"/>
                <a:gd name="connsiteY3" fmla="*/ 2086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6386" y="20860"/>
                  </a:moveTo>
                  <a:lnTo>
                    <a:pt x="274590" y="20860"/>
                  </a:lnTo>
                  <a:lnTo>
                    <a:pt x="37038" y="6386"/>
                  </a:lnTo>
                  <a:cubicBezTo>
                    <a:pt x="16603" y="6386"/>
                    <a:pt x="6386" y="20860"/>
                    <a:pt x="6386" y="2086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0" name="Полилиния: фигура 19"/>
            <p:cNvSpPr/>
            <p:nvPr/>
          </p:nvSpPr>
          <p:spPr>
            <a:xfrm>
              <a:off x="419064" y="2127060"/>
              <a:ext cx="196136" cy="196373"/>
            </a:xfrm>
            <a:custGeom>
              <a:avLst/>
              <a:gdLst>
                <a:gd name="connsiteX0" fmla="*/ 6735 w 195831"/>
                <a:gd name="connsiteY0" fmla="*/ 196258 h 195831"/>
                <a:gd name="connsiteX1" fmla="*/ 196606 w 195831"/>
                <a:gd name="connsiteY1" fmla="*/ 6386 h 195831"/>
                <a:gd name="connsiteX2" fmla="*/ 17803 w 195831"/>
                <a:gd name="connsiteY2" fmla="*/ 163903 h 195831"/>
                <a:gd name="connsiteX3" fmla="*/ 6735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6735" y="196258"/>
                  </a:moveTo>
                  <a:lnTo>
                    <a:pt x="196606" y="6386"/>
                  </a:lnTo>
                  <a:lnTo>
                    <a:pt x="17803" y="163903"/>
                  </a:lnTo>
                  <a:cubicBezTo>
                    <a:pt x="3329" y="178377"/>
                    <a:pt x="6735" y="196258"/>
                    <a:pt x="6735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1" name="Полилиния: фигура 20"/>
            <p:cNvSpPr/>
            <p:nvPr/>
          </p:nvSpPr>
          <p:spPr>
            <a:xfrm>
              <a:off x="593952" y="2127060"/>
              <a:ext cx="26151" cy="281247"/>
            </a:xfrm>
            <a:custGeom>
              <a:avLst/>
              <a:gdLst>
                <a:gd name="connsiteX0" fmla="*/ 20860 w 25543"/>
                <a:gd name="connsiteY0" fmla="*/ 274590 h 280976"/>
                <a:gd name="connsiteX1" fmla="*/ 20860 w 25543"/>
                <a:gd name="connsiteY1" fmla="*/ 6386 h 280976"/>
                <a:gd name="connsiteX2" fmla="*/ 6386 w 25543"/>
                <a:gd name="connsiteY2" fmla="*/ 243938 h 280976"/>
                <a:gd name="connsiteX3" fmla="*/ 20860 w 25543"/>
                <a:gd name="connsiteY3" fmla="*/ 274590 h 280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80976">
                  <a:moveTo>
                    <a:pt x="20860" y="274590"/>
                  </a:moveTo>
                  <a:lnTo>
                    <a:pt x="20860" y="6386"/>
                  </a:lnTo>
                  <a:lnTo>
                    <a:pt x="6386" y="243938"/>
                  </a:lnTo>
                  <a:cubicBezTo>
                    <a:pt x="6386" y="264373"/>
                    <a:pt x="20860" y="274590"/>
                    <a:pt x="20860" y="27459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2" name="Полилиния: фигура 21"/>
            <p:cNvSpPr/>
            <p:nvPr/>
          </p:nvSpPr>
          <p:spPr>
            <a:xfrm>
              <a:off x="608663" y="2127060"/>
              <a:ext cx="196136" cy="196373"/>
            </a:xfrm>
            <a:custGeom>
              <a:avLst/>
              <a:gdLst>
                <a:gd name="connsiteX0" fmla="*/ 196258 w 195831"/>
                <a:gd name="connsiteY0" fmla="*/ 196258 h 195831"/>
                <a:gd name="connsiteX1" fmla="*/ 6386 w 195831"/>
                <a:gd name="connsiteY1" fmla="*/ 6386 h 195831"/>
                <a:gd name="connsiteX2" fmla="*/ 163903 w 195831"/>
                <a:gd name="connsiteY2" fmla="*/ 185189 h 195831"/>
                <a:gd name="connsiteX3" fmla="*/ 196258 w 195831"/>
                <a:gd name="connsiteY3" fmla="*/ 196258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196258"/>
                  </a:moveTo>
                  <a:lnTo>
                    <a:pt x="6386" y="6386"/>
                  </a:lnTo>
                  <a:lnTo>
                    <a:pt x="163903" y="185189"/>
                  </a:lnTo>
                  <a:cubicBezTo>
                    <a:pt x="179229" y="199663"/>
                    <a:pt x="196258" y="196258"/>
                    <a:pt x="196258" y="196258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3" name="Полилиния: фигура 22"/>
            <p:cNvSpPr/>
            <p:nvPr/>
          </p:nvSpPr>
          <p:spPr>
            <a:xfrm>
              <a:off x="608663" y="2127060"/>
              <a:ext cx="281128" cy="25795"/>
            </a:xfrm>
            <a:custGeom>
              <a:avLst/>
              <a:gdLst>
                <a:gd name="connsiteX0" fmla="*/ 274590 w 280976"/>
                <a:gd name="connsiteY0" fmla="*/ 6386 h 25543"/>
                <a:gd name="connsiteX1" fmla="*/ 6386 w 280976"/>
                <a:gd name="connsiteY1" fmla="*/ 6386 h 25543"/>
                <a:gd name="connsiteX2" fmla="*/ 243938 w 280976"/>
                <a:gd name="connsiteY2" fmla="*/ 20860 h 25543"/>
                <a:gd name="connsiteX3" fmla="*/ 274590 w 280976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0976" h="25543">
                  <a:moveTo>
                    <a:pt x="274590" y="6386"/>
                  </a:moveTo>
                  <a:lnTo>
                    <a:pt x="6386" y="6386"/>
                  </a:lnTo>
                  <a:lnTo>
                    <a:pt x="243938" y="20860"/>
                  </a:lnTo>
                  <a:cubicBezTo>
                    <a:pt x="264373" y="20860"/>
                    <a:pt x="274590" y="6386"/>
                    <a:pt x="27459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4" name="Полилиния: фигура 23"/>
            <p:cNvSpPr/>
            <p:nvPr/>
          </p:nvSpPr>
          <p:spPr>
            <a:xfrm>
              <a:off x="608663" y="1938176"/>
              <a:ext cx="196136" cy="196373"/>
            </a:xfrm>
            <a:custGeom>
              <a:avLst/>
              <a:gdLst>
                <a:gd name="connsiteX0" fmla="*/ 196258 w 195831"/>
                <a:gd name="connsiteY0" fmla="*/ 6386 h 195831"/>
                <a:gd name="connsiteX1" fmla="*/ 6386 w 195831"/>
                <a:gd name="connsiteY1" fmla="*/ 196258 h 195831"/>
                <a:gd name="connsiteX2" fmla="*/ 185189 w 195831"/>
                <a:gd name="connsiteY2" fmla="*/ 38741 h 195831"/>
                <a:gd name="connsiteX3" fmla="*/ 196258 w 195831"/>
                <a:gd name="connsiteY3" fmla="*/ 6386 h 195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5831" h="195831">
                  <a:moveTo>
                    <a:pt x="196258" y="6386"/>
                  </a:moveTo>
                  <a:lnTo>
                    <a:pt x="6386" y="196258"/>
                  </a:lnTo>
                  <a:lnTo>
                    <a:pt x="185189" y="38741"/>
                  </a:lnTo>
                  <a:cubicBezTo>
                    <a:pt x="199663" y="23415"/>
                    <a:pt x="196258" y="6386"/>
                    <a:pt x="196258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5" name="Полилиния: фигура 24"/>
            <p:cNvSpPr/>
            <p:nvPr/>
          </p:nvSpPr>
          <p:spPr>
            <a:xfrm>
              <a:off x="588232" y="1891579"/>
              <a:ext cx="25334" cy="247131"/>
            </a:xfrm>
            <a:custGeom>
              <a:avLst/>
              <a:gdLst>
                <a:gd name="connsiteX0" fmla="*/ 6386 w 25543"/>
                <a:gd name="connsiteY0" fmla="*/ 6386 h 246918"/>
                <a:gd name="connsiteX1" fmla="*/ 26821 w 25543"/>
                <a:gd name="connsiteY1" fmla="*/ 243087 h 246918"/>
                <a:gd name="connsiteX2" fmla="*/ 17454 w 25543"/>
                <a:gd name="connsiteY2" fmla="*/ 32781 h 246918"/>
                <a:gd name="connsiteX3" fmla="*/ 6386 w 25543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6386" y="6386"/>
                  </a:moveTo>
                  <a:lnTo>
                    <a:pt x="26821" y="243087"/>
                  </a:lnTo>
                  <a:lnTo>
                    <a:pt x="17454" y="32781"/>
                  </a:lnTo>
                  <a:cubicBezTo>
                    <a:pt x="16603" y="1404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6" name="Полилиния: фигура 25"/>
            <p:cNvSpPr/>
            <p:nvPr/>
          </p:nvSpPr>
          <p:spPr>
            <a:xfrm>
              <a:off x="427237" y="1974788"/>
              <a:ext cx="187146" cy="161426"/>
            </a:xfrm>
            <a:custGeom>
              <a:avLst/>
              <a:gdLst>
                <a:gd name="connsiteX0" fmla="*/ 6386 w 187317"/>
                <a:gd name="connsiteY0" fmla="*/ 6470 h 161774"/>
                <a:gd name="connsiteX1" fmla="*/ 188595 w 187317"/>
                <a:gd name="connsiteY1" fmla="*/ 158878 h 161774"/>
                <a:gd name="connsiteX2" fmla="*/ 33632 w 187317"/>
                <a:gd name="connsiteY2" fmla="*/ 16687 h 161774"/>
                <a:gd name="connsiteX3" fmla="*/ 6386 w 187317"/>
                <a:gd name="connsiteY3" fmla="*/ 6470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6470"/>
                  </a:moveTo>
                  <a:lnTo>
                    <a:pt x="188595" y="158878"/>
                  </a:lnTo>
                  <a:lnTo>
                    <a:pt x="33632" y="16687"/>
                  </a:lnTo>
                  <a:cubicBezTo>
                    <a:pt x="19157" y="4767"/>
                    <a:pt x="6386" y="6470"/>
                    <a:pt x="6386" y="647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7" name="Полилиния: фигура 26"/>
            <p:cNvSpPr/>
            <p:nvPr/>
          </p:nvSpPr>
          <p:spPr>
            <a:xfrm>
              <a:off x="373299" y="2127893"/>
              <a:ext cx="246805" cy="25795"/>
            </a:xfrm>
            <a:custGeom>
              <a:avLst/>
              <a:gdLst>
                <a:gd name="connsiteX0" fmla="*/ 6386 w 246918"/>
                <a:gd name="connsiteY0" fmla="*/ 26820 h 25543"/>
                <a:gd name="connsiteX1" fmla="*/ 243087 w 246918"/>
                <a:gd name="connsiteY1" fmla="*/ 6386 h 25543"/>
                <a:gd name="connsiteX2" fmla="*/ 32780 w 246918"/>
                <a:gd name="connsiteY2" fmla="*/ 15752 h 25543"/>
                <a:gd name="connsiteX3" fmla="*/ 6386 w 246918"/>
                <a:gd name="connsiteY3" fmla="*/ 26820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6386" y="26820"/>
                  </a:moveTo>
                  <a:lnTo>
                    <a:pt x="243087" y="6386"/>
                  </a:lnTo>
                  <a:lnTo>
                    <a:pt x="32780" y="15752"/>
                  </a:lnTo>
                  <a:cubicBezTo>
                    <a:pt x="14048" y="16603"/>
                    <a:pt x="6386" y="26820"/>
                    <a:pt x="6386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8" name="Полилиния: фигура 27"/>
            <p:cNvSpPr/>
            <p:nvPr/>
          </p:nvSpPr>
          <p:spPr>
            <a:xfrm>
              <a:off x="456657" y="2127060"/>
              <a:ext cx="161812" cy="187221"/>
            </a:xfrm>
            <a:custGeom>
              <a:avLst/>
              <a:gdLst>
                <a:gd name="connsiteX0" fmla="*/ 6470 w 161774"/>
                <a:gd name="connsiteY0" fmla="*/ 188595 h 187317"/>
                <a:gd name="connsiteX1" fmla="*/ 158878 w 161774"/>
                <a:gd name="connsiteY1" fmla="*/ 6386 h 187317"/>
                <a:gd name="connsiteX2" fmla="*/ 16687 w 161774"/>
                <a:gd name="connsiteY2" fmla="*/ 161348 h 187317"/>
                <a:gd name="connsiteX3" fmla="*/ 6470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470" y="188595"/>
                  </a:moveTo>
                  <a:lnTo>
                    <a:pt x="158878" y="6386"/>
                  </a:lnTo>
                  <a:lnTo>
                    <a:pt x="16687" y="161348"/>
                  </a:lnTo>
                  <a:cubicBezTo>
                    <a:pt x="4767" y="175823"/>
                    <a:pt x="6470" y="188595"/>
                    <a:pt x="6470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29" name="Полилиния: фигура 28"/>
            <p:cNvSpPr/>
            <p:nvPr/>
          </p:nvSpPr>
          <p:spPr>
            <a:xfrm>
              <a:off x="609480" y="2127060"/>
              <a:ext cx="25334" cy="247131"/>
            </a:xfrm>
            <a:custGeom>
              <a:avLst/>
              <a:gdLst>
                <a:gd name="connsiteX0" fmla="*/ 26821 w 25543"/>
                <a:gd name="connsiteY0" fmla="*/ 243087 h 246918"/>
                <a:gd name="connsiteX1" fmla="*/ 6386 w 25543"/>
                <a:gd name="connsiteY1" fmla="*/ 6386 h 246918"/>
                <a:gd name="connsiteX2" fmla="*/ 15751 w 25543"/>
                <a:gd name="connsiteY2" fmla="*/ 216692 h 246918"/>
                <a:gd name="connsiteX3" fmla="*/ 26821 w 25543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543" h="246918">
                  <a:moveTo>
                    <a:pt x="26821" y="243087"/>
                  </a:moveTo>
                  <a:lnTo>
                    <a:pt x="6386" y="6386"/>
                  </a:lnTo>
                  <a:lnTo>
                    <a:pt x="15751" y="216692"/>
                  </a:lnTo>
                  <a:cubicBezTo>
                    <a:pt x="16603" y="234573"/>
                    <a:pt x="26821" y="243087"/>
                    <a:pt x="26821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0" name="Полилиния: фигура 29"/>
            <p:cNvSpPr/>
            <p:nvPr/>
          </p:nvSpPr>
          <p:spPr>
            <a:xfrm>
              <a:off x="608663" y="2127060"/>
              <a:ext cx="187146" cy="162258"/>
            </a:xfrm>
            <a:custGeom>
              <a:avLst/>
              <a:gdLst>
                <a:gd name="connsiteX0" fmla="*/ 188594 w 187317"/>
                <a:gd name="connsiteY0" fmla="*/ 158794 h 161774"/>
                <a:gd name="connsiteX1" fmla="*/ 6386 w 187317"/>
                <a:gd name="connsiteY1" fmla="*/ 6386 h 161774"/>
                <a:gd name="connsiteX2" fmla="*/ 161348 w 187317"/>
                <a:gd name="connsiteY2" fmla="*/ 148577 h 161774"/>
                <a:gd name="connsiteX3" fmla="*/ 188594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158794"/>
                  </a:moveTo>
                  <a:lnTo>
                    <a:pt x="6386" y="6386"/>
                  </a:lnTo>
                  <a:lnTo>
                    <a:pt x="161348" y="148577"/>
                  </a:lnTo>
                  <a:cubicBezTo>
                    <a:pt x="175823" y="160497"/>
                    <a:pt x="188594" y="158794"/>
                    <a:pt x="188594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1" name="Полилиния: фигура 30"/>
            <p:cNvSpPr/>
            <p:nvPr/>
          </p:nvSpPr>
          <p:spPr>
            <a:xfrm>
              <a:off x="608663" y="2107090"/>
              <a:ext cx="246805" cy="24963"/>
            </a:xfrm>
            <a:custGeom>
              <a:avLst/>
              <a:gdLst>
                <a:gd name="connsiteX0" fmla="*/ 243087 w 246918"/>
                <a:gd name="connsiteY0" fmla="*/ 6386 h 25543"/>
                <a:gd name="connsiteX1" fmla="*/ 6386 w 246918"/>
                <a:gd name="connsiteY1" fmla="*/ 26820 h 25543"/>
                <a:gd name="connsiteX2" fmla="*/ 216692 w 246918"/>
                <a:gd name="connsiteY2" fmla="*/ 17455 h 25543"/>
                <a:gd name="connsiteX3" fmla="*/ 243087 w 246918"/>
                <a:gd name="connsiteY3" fmla="*/ 6386 h 2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25543">
                  <a:moveTo>
                    <a:pt x="243087" y="6386"/>
                  </a:moveTo>
                  <a:lnTo>
                    <a:pt x="6386" y="26820"/>
                  </a:lnTo>
                  <a:lnTo>
                    <a:pt x="216692" y="17455"/>
                  </a:lnTo>
                  <a:cubicBezTo>
                    <a:pt x="235424" y="16603"/>
                    <a:pt x="243087" y="6386"/>
                    <a:pt x="24308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2" name="Полилиния: фигура 31"/>
            <p:cNvSpPr/>
            <p:nvPr/>
          </p:nvSpPr>
          <p:spPr>
            <a:xfrm>
              <a:off x="609480" y="1945664"/>
              <a:ext cx="161812" cy="187221"/>
            </a:xfrm>
            <a:custGeom>
              <a:avLst/>
              <a:gdLst>
                <a:gd name="connsiteX0" fmla="*/ 158794 w 161774"/>
                <a:gd name="connsiteY0" fmla="*/ 6386 h 187317"/>
                <a:gd name="connsiteX1" fmla="*/ 6386 w 161774"/>
                <a:gd name="connsiteY1" fmla="*/ 188595 h 187317"/>
                <a:gd name="connsiteX2" fmla="*/ 148577 w 161774"/>
                <a:gd name="connsiteY2" fmla="*/ 33632 h 187317"/>
                <a:gd name="connsiteX3" fmla="*/ 158794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6386"/>
                  </a:moveTo>
                  <a:lnTo>
                    <a:pt x="6386" y="188595"/>
                  </a:lnTo>
                  <a:lnTo>
                    <a:pt x="148577" y="33632"/>
                  </a:lnTo>
                  <a:cubicBezTo>
                    <a:pt x="159646" y="19157"/>
                    <a:pt x="158794" y="6386"/>
                    <a:pt x="1587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3" name="Полилиния: фигура 32"/>
            <p:cNvSpPr/>
            <p:nvPr/>
          </p:nvSpPr>
          <p:spPr>
            <a:xfrm>
              <a:off x="571070" y="1910717"/>
              <a:ext cx="51485" cy="221336"/>
            </a:xfrm>
            <a:custGeom>
              <a:avLst/>
              <a:gdLst>
                <a:gd name="connsiteX0" fmla="*/ 6386 w 51086"/>
                <a:gd name="connsiteY0" fmla="*/ 6386 h 221375"/>
                <a:gd name="connsiteX1" fmla="*/ 44701 w 51086"/>
                <a:gd name="connsiteY1" fmla="*/ 222652 h 221375"/>
                <a:gd name="connsiteX2" fmla="*/ 19157 w 51086"/>
                <a:gd name="connsiteY2" fmla="*/ 29375 h 221375"/>
                <a:gd name="connsiteX3" fmla="*/ 6386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6386" y="6386"/>
                  </a:moveTo>
                  <a:lnTo>
                    <a:pt x="44701" y="222652"/>
                  </a:lnTo>
                  <a:lnTo>
                    <a:pt x="19157" y="29375"/>
                  </a:lnTo>
                  <a:cubicBezTo>
                    <a:pt x="15751" y="1319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4" name="Полилиния: фигура 33"/>
            <p:cNvSpPr/>
            <p:nvPr/>
          </p:nvSpPr>
          <p:spPr>
            <a:xfrm>
              <a:off x="428871" y="2001415"/>
              <a:ext cx="187964" cy="135631"/>
            </a:xfrm>
            <a:custGeom>
              <a:avLst/>
              <a:gdLst>
                <a:gd name="connsiteX0" fmla="*/ 6386 w 187317"/>
                <a:gd name="connsiteY0" fmla="*/ 6525 h 136230"/>
                <a:gd name="connsiteX1" fmla="*/ 186041 w 187317"/>
                <a:gd name="connsiteY1" fmla="*/ 132538 h 136230"/>
                <a:gd name="connsiteX2" fmla="*/ 31929 w 187317"/>
                <a:gd name="connsiteY2" fmla="*/ 13336 h 136230"/>
                <a:gd name="connsiteX3" fmla="*/ 6386 w 187317"/>
                <a:gd name="connsiteY3" fmla="*/ 6525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6525"/>
                  </a:moveTo>
                  <a:lnTo>
                    <a:pt x="186041" y="132538"/>
                  </a:lnTo>
                  <a:lnTo>
                    <a:pt x="31929" y="13336"/>
                  </a:lnTo>
                  <a:cubicBezTo>
                    <a:pt x="18306" y="4822"/>
                    <a:pt x="6386" y="6525"/>
                    <a:pt x="6386" y="652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5" name="Полилиния: фигура 34"/>
            <p:cNvSpPr/>
            <p:nvPr/>
          </p:nvSpPr>
          <p:spPr>
            <a:xfrm>
              <a:off x="392913" y="2127060"/>
              <a:ext cx="220653" cy="51590"/>
            </a:xfrm>
            <a:custGeom>
              <a:avLst/>
              <a:gdLst>
                <a:gd name="connsiteX0" fmla="*/ 6386 w 221375"/>
                <a:gd name="connsiteY0" fmla="*/ 44701 h 51086"/>
                <a:gd name="connsiteX1" fmla="*/ 222653 w 221375"/>
                <a:gd name="connsiteY1" fmla="*/ 6386 h 51086"/>
                <a:gd name="connsiteX2" fmla="*/ 29375 w 221375"/>
                <a:gd name="connsiteY2" fmla="*/ 31929 h 51086"/>
                <a:gd name="connsiteX3" fmla="*/ 6386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44701"/>
                  </a:moveTo>
                  <a:lnTo>
                    <a:pt x="222653" y="6386"/>
                  </a:lnTo>
                  <a:lnTo>
                    <a:pt x="29375" y="31929"/>
                  </a:lnTo>
                  <a:cubicBezTo>
                    <a:pt x="13197" y="34483"/>
                    <a:pt x="6386" y="44701"/>
                    <a:pt x="6386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6" name="Полилиния: фигура 35"/>
            <p:cNvSpPr/>
            <p:nvPr/>
          </p:nvSpPr>
          <p:spPr>
            <a:xfrm>
              <a:off x="482809" y="2127893"/>
              <a:ext cx="136478" cy="187220"/>
            </a:xfrm>
            <a:custGeom>
              <a:avLst/>
              <a:gdLst>
                <a:gd name="connsiteX0" fmla="*/ 6525 w 136230"/>
                <a:gd name="connsiteY0" fmla="*/ 186040 h 187317"/>
                <a:gd name="connsiteX1" fmla="*/ 132539 w 136230"/>
                <a:gd name="connsiteY1" fmla="*/ 6386 h 187317"/>
                <a:gd name="connsiteX2" fmla="*/ 13337 w 136230"/>
                <a:gd name="connsiteY2" fmla="*/ 160497 h 187317"/>
                <a:gd name="connsiteX3" fmla="*/ 6525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525" y="186040"/>
                  </a:moveTo>
                  <a:lnTo>
                    <a:pt x="132539" y="6386"/>
                  </a:lnTo>
                  <a:lnTo>
                    <a:pt x="13337" y="160497"/>
                  </a:lnTo>
                  <a:cubicBezTo>
                    <a:pt x="4822" y="174120"/>
                    <a:pt x="6525" y="186040"/>
                    <a:pt x="6525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37" name="Полилиния: фигура 36"/>
            <p:cNvSpPr/>
            <p:nvPr/>
          </p:nvSpPr>
          <p:spPr>
            <a:xfrm>
              <a:off x="608663" y="2127060"/>
              <a:ext cx="51485" cy="221336"/>
            </a:xfrm>
            <a:custGeom>
              <a:avLst/>
              <a:gdLst>
                <a:gd name="connsiteX0" fmla="*/ 44701 w 51086"/>
                <a:gd name="connsiteY0" fmla="*/ 222652 h 221375"/>
                <a:gd name="connsiteX1" fmla="*/ 6386 w 51086"/>
                <a:gd name="connsiteY1" fmla="*/ 6386 h 221375"/>
                <a:gd name="connsiteX2" fmla="*/ 31929 w 51086"/>
                <a:gd name="connsiteY2" fmla="*/ 199663 h 221375"/>
                <a:gd name="connsiteX3" fmla="*/ 44701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222652"/>
                  </a:moveTo>
                  <a:lnTo>
                    <a:pt x="6386" y="6386"/>
                  </a:lnTo>
                  <a:lnTo>
                    <a:pt x="31929" y="199663"/>
                  </a:lnTo>
                  <a:cubicBezTo>
                    <a:pt x="34483" y="216692"/>
                    <a:pt x="44701" y="222652"/>
                    <a:pt x="44701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0" name="Полилиния: фигура 39"/>
            <p:cNvSpPr/>
            <p:nvPr/>
          </p:nvSpPr>
          <p:spPr>
            <a:xfrm>
              <a:off x="609480" y="2127060"/>
              <a:ext cx="187147" cy="136463"/>
            </a:xfrm>
            <a:custGeom>
              <a:avLst/>
              <a:gdLst>
                <a:gd name="connsiteX0" fmla="*/ 186040 w 187317"/>
                <a:gd name="connsiteY0" fmla="*/ 132399 h 136230"/>
                <a:gd name="connsiteX1" fmla="*/ 6386 w 187317"/>
                <a:gd name="connsiteY1" fmla="*/ 6386 h 136230"/>
                <a:gd name="connsiteX2" fmla="*/ 160497 w 187317"/>
                <a:gd name="connsiteY2" fmla="*/ 125588 h 136230"/>
                <a:gd name="connsiteX3" fmla="*/ 186040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132399"/>
                  </a:moveTo>
                  <a:lnTo>
                    <a:pt x="6386" y="6386"/>
                  </a:lnTo>
                  <a:lnTo>
                    <a:pt x="160497" y="125588"/>
                  </a:lnTo>
                  <a:cubicBezTo>
                    <a:pt x="174120" y="134954"/>
                    <a:pt x="186040" y="132399"/>
                    <a:pt x="186040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1" name="Полилиния: фигура 40"/>
            <p:cNvSpPr/>
            <p:nvPr/>
          </p:nvSpPr>
          <p:spPr>
            <a:xfrm>
              <a:off x="608663" y="2088784"/>
              <a:ext cx="221470" cy="51590"/>
            </a:xfrm>
            <a:custGeom>
              <a:avLst/>
              <a:gdLst>
                <a:gd name="connsiteX0" fmla="*/ 222652 w 221375"/>
                <a:gd name="connsiteY0" fmla="*/ 6386 h 51086"/>
                <a:gd name="connsiteX1" fmla="*/ 6386 w 221375"/>
                <a:gd name="connsiteY1" fmla="*/ 44701 h 51086"/>
                <a:gd name="connsiteX2" fmla="*/ 199663 w 221375"/>
                <a:gd name="connsiteY2" fmla="*/ 19157 h 51086"/>
                <a:gd name="connsiteX3" fmla="*/ 222652 w 221375"/>
                <a:gd name="connsiteY3" fmla="*/ 638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6386"/>
                  </a:moveTo>
                  <a:lnTo>
                    <a:pt x="6386" y="44701"/>
                  </a:lnTo>
                  <a:lnTo>
                    <a:pt x="199663" y="19157"/>
                  </a:lnTo>
                  <a:cubicBezTo>
                    <a:pt x="216692" y="16603"/>
                    <a:pt x="222652" y="6386"/>
                    <a:pt x="222652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2" name="Полилиния: фигура 41"/>
            <p:cNvSpPr/>
            <p:nvPr/>
          </p:nvSpPr>
          <p:spPr>
            <a:xfrm>
              <a:off x="608663" y="1947329"/>
              <a:ext cx="136478" cy="188053"/>
            </a:xfrm>
            <a:custGeom>
              <a:avLst/>
              <a:gdLst>
                <a:gd name="connsiteX0" fmla="*/ 132399 w 136230"/>
                <a:gd name="connsiteY0" fmla="*/ 6386 h 187317"/>
                <a:gd name="connsiteX1" fmla="*/ 6386 w 136230"/>
                <a:gd name="connsiteY1" fmla="*/ 186040 h 187317"/>
                <a:gd name="connsiteX2" fmla="*/ 125588 w 136230"/>
                <a:gd name="connsiteY2" fmla="*/ 31929 h 187317"/>
                <a:gd name="connsiteX3" fmla="*/ 132399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6386"/>
                  </a:moveTo>
                  <a:lnTo>
                    <a:pt x="6386" y="186040"/>
                  </a:lnTo>
                  <a:lnTo>
                    <a:pt x="125588" y="31929"/>
                  </a:lnTo>
                  <a:cubicBezTo>
                    <a:pt x="134954" y="18306"/>
                    <a:pt x="132399" y="6386"/>
                    <a:pt x="13239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3" name="Полилиния: фигура 42"/>
            <p:cNvSpPr/>
            <p:nvPr/>
          </p:nvSpPr>
          <p:spPr>
            <a:xfrm>
              <a:off x="556360" y="1929855"/>
              <a:ext cx="59658" cy="204694"/>
            </a:xfrm>
            <a:custGeom>
              <a:avLst/>
              <a:gdLst>
                <a:gd name="connsiteX0" fmla="*/ 6386 w 59601"/>
                <a:gd name="connsiteY0" fmla="*/ 6386 h 204346"/>
                <a:gd name="connsiteX1" fmla="*/ 59175 w 59601"/>
                <a:gd name="connsiteY1" fmla="*/ 203921 h 204346"/>
                <a:gd name="connsiteX2" fmla="*/ 20009 w 59601"/>
                <a:gd name="connsiteY2" fmla="*/ 26820 h 204346"/>
                <a:gd name="connsiteX3" fmla="*/ 6386 w 59601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6386" y="6386"/>
                  </a:moveTo>
                  <a:lnTo>
                    <a:pt x="59175" y="203921"/>
                  </a:lnTo>
                  <a:lnTo>
                    <a:pt x="20009" y="26820"/>
                  </a:lnTo>
                  <a:cubicBezTo>
                    <a:pt x="16603" y="12346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4" name="Полилиния: фигура 43"/>
            <p:cNvSpPr/>
            <p:nvPr/>
          </p:nvSpPr>
          <p:spPr>
            <a:xfrm>
              <a:off x="432957" y="2024713"/>
              <a:ext cx="187147" cy="110668"/>
            </a:xfrm>
            <a:custGeom>
              <a:avLst/>
              <a:gdLst>
                <a:gd name="connsiteX0" fmla="*/ 6386 w 187317"/>
                <a:gd name="connsiteY0" fmla="*/ 6855 h 110687"/>
                <a:gd name="connsiteX1" fmla="*/ 183486 w 187317"/>
                <a:gd name="connsiteY1" fmla="*/ 109028 h 110687"/>
                <a:gd name="connsiteX2" fmla="*/ 31077 w 187317"/>
                <a:gd name="connsiteY2" fmla="*/ 11112 h 110687"/>
                <a:gd name="connsiteX3" fmla="*/ 6386 w 187317"/>
                <a:gd name="connsiteY3" fmla="*/ 6855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6855"/>
                  </a:moveTo>
                  <a:lnTo>
                    <a:pt x="183486" y="109028"/>
                  </a:lnTo>
                  <a:lnTo>
                    <a:pt x="31077" y="11112"/>
                  </a:lnTo>
                  <a:cubicBezTo>
                    <a:pt x="16603" y="4301"/>
                    <a:pt x="6386" y="6855"/>
                    <a:pt x="6386" y="685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5" name="Полилиния: фигура 44"/>
            <p:cNvSpPr/>
            <p:nvPr/>
          </p:nvSpPr>
          <p:spPr>
            <a:xfrm>
              <a:off x="412527" y="2127060"/>
              <a:ext cx="204308" cy="59911"/>
            </a:xfrm>
            <a:custGeom>
              <a:avLst/>
              <a:gdLst>
                <a:gd name="connsiteX0" fmla="*/ 6386 w 204346"/>
                <a:gd name="connsiteY0" fmla="*/ 59175 h 59601"/>
                <a:gd name="connsiteX1" fmla="*/ 203921 w 204346"/>
                <a:gd name="connsiteY1" fmla="*/ 6386 h 59601"/>
                <a:gd name="connsiteX2" fmla="*/ 26821 w 204346"/>
                <a:gd name="connsiteY2" fmla="*/ 45552 h 59601"/>
                <a:gd name="connsiteX3" fmla="*/ 6386 w 204346"/>
                <a:gd name="connsiteY3" fmla="*/ 59175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6386" y="59175"/>
                  </a:moveTo>
                  <a:lnTo>
                    <a:pt x="203921" y="6386"/>
                  </a:lnTo>
                  <a:lnTo>
                    <a:pt x="26821" y="45552"/>
                  </a:lnTo>
                  <a:cubicBezTo>
                    <a:pt x="11495" y="49809"/>
                    <a:pt x="6386" y="59175"/>
                    <a:pt x="6386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6" name="Полилиния: фигура 45"/>
            <p:cNvSpPr/>
            <p:nvPr/>
          </p:nvSpPr>
          <p:spPr>
            <a:xfrm>
              <a:off x="506508" y="2127060"/>
              <a:ext cx="110327" cy="187221"/>
            </a:xfrm>
            <a:custGeom>
              <a:avLst/>
              <a:gdLst>
                <a:gd name="connsiteX0" fmla="*/ 6795 w 110687"/>
                <a:gd name="connsiteY0" fmla="*/ 183486 h 187317"/>
                <a:gd name="connsiteX1" fmla="*/ 108968 w 110687"/>
                <a:gd name="connsiteY1" fmla="*/ 6386 h 187317"/>
                <a:gd name="connsiteX2" fmla="*/ 11903 w 110687"/>
                <a:gd name="connsiteY2" fmla="*/ 159646 h 187317"/>
                <a:gd name="connsiteX3" fmla="*/ 6795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795" y="183486"/>
                  </a:moveTo>
                  <a:lnTo>
                    <a:pt x="108968" y="6386"/>
                  </a:lnTo>
                  <a:lnTo>
                    <a:pt x="11903" y="159646"/>
                  </a:lnTo>
                  <a:cubicBezTo>
                    <a:pt x="4240" y="172417"/>
                    <a:pt x="6795" y="183486"/>
                    <a:pt x="6795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7" name="Полилиния: фигура 46"/>
            <p:cNvSpPr/>
            <p:nvPr/>
          </p:nvSpPr>
          <p:spPr>
            <a:xfrm>
              <a:off x="608663" y="2127060"/>
              <a:ext cx="59658" cy="204694"/>
            </a:xfrm>
            <a:custGeom>
              <a:avLst/>
              <a:gdLst>
                <a:gd name="connsiteX0" fmla="*/ 59175 w 59601"/>
                <a:gd name="connsiteY0" fmla="*/ 203921 h 204346"/>
                <a:gd name="connsiteX1" fmla="*/ 6386 w 59601"/>
                <a:gd name="connsiteY1" fmla="*/ 6386 h 204346"/>
                <a:gd name="connsiteX2" fmla="*/ 45552 w 59601"/>
                <a:gd name="connsiteY2" fmla="*/ 183486 h 204346"/>
                <a:gd name="connsiteX3" fmla="*/ 59175 w 59601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601" h="204346">
                  <a:moveTo>
                    <a:pt x="59175" y="203921"/>
                  </a:moveTo>
                  <a:lnTo>
                    <a:pt x="6386" y="6386"/>
                  </a:lnTo>
                  <a:lnTo>
                    <a:pt x="45552" y="183486"/>
                  </a:lnTo>
                  <a:cubicBezTo>
                    <a:pt x="49809" y="198812"/>
                    <a:pt x="59175" y="203921"/>
                    <a:pt x="59175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8" name="Полилиния: фигура 47"/>
            <p:cNvSpPr/>
            <p:nvPr/>
          </p:nvSpPr>
          <p:spPr>
            <a:xfrm>
              <a:off x="608663" y="2127060"/>
              <a:ext cx="187146" cy="110668"/>
            </a:xfrm>
            <a:custGeom>
              <a:avLst/>
              <a:gdLst>
                <a:gd name="connsiteX0" fmla="*/ 183486 w 187317"/>
                <a:gd name="connsiteY0" fmla="*/ 108559 h 110687"/>
                <a:gd name="connsiteX1" fmla="*/ 6386 w 187317"/>
                <a:gd name="connsiteY1" fmla="*/ 6386 h 110687"/>
                <a:gd name="connsiteX2" fmla="*/ 158794 w 187317"/>
                <a:gd name="connsiteY2" fmla="*/ 104302 h 110687"/>
                <a:gd name="connsiteX3" fmla="*/ 1834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108559"/>
                  </a:moveTo>
                  <a:lnTo>
                    <a:pt x="6386" y="6386"/>
                  </a:lnTo>
                  <a:lnTo>
                    <a:pt x="158794" y="104302"/>
                  </a:lnTo>
                  <a:cubicBezTo>
                    <a:pt x="173268" y="111965"/>
                    <a:pt x="183486" y="108559"/>
                    <a:pt x="1834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49" name="Полилиния: фигура 48"/>
            <p:cNvSpPr/>
            <p:nvPr/>
          </p:nvSpPr>
          <p:spPr>
            <a:xfrm>
              <a:off x="608663" y="2074639"/>
              <a:ext cx="204308" cy="59911"/>
            </a:xfrm>
            <a:custGeom>
              <a:avLst/>
              <a:gdLst>
                <a:gd name="connsiteX0" fmla="*/ 203920 w 204346"/>
                <a:gd name="connsiteY0" fmla="*/ 6386 h 59601"/>
                <a:gd name="connsiteX1" fmla="*/ 6386 w 204346"/>
                <a:gd name="connsiteY1" fmla="*/ 59175 h 59601"/>
                <a:gd name="connsiteX2" fmla="*/ 183486 w 204346"/>
                <a:gd name="connsiteY2" fmla="*/ 20009 h 59601"/>
                <a:gd name="connsiteX3" fmla="*/ 203920 w 204346"/>
                <a:gd name="connsiteY3" fmla="*/ 6386 h 5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59601">
                  <a:moveTo>
                    <a:pt x="203920" y="6386"/>
                  </a:moveTo>
                  <a:lnTo>
                    <a:pt x="6386" y="59175"/>
                  </a:lnTo>
                  <a:lnTo>
                    <a:pt x="183486" y="20009"/>
                  </a:lnTo>
                  <a:cubicBezTo>
                    <a:pt x="198812" y="16603"/>
                    <a:pt x="203920" y="6386"/>
                    <a:pt x="20392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0" name="Полилиния: фигура 49"/>
            <p:cNvSpPr/>
            <p:nvPr/>
          </p:nvSpPr>
          <p:spPr>
            <a:xfrm>
              <a:off x="608663" y="1949825"/>
              <a:ext cx="111144" cy="188053"/>
            </a:xfrm>
            <a:custGeom>
              <a:avLst/>
              <a:gdLst>
                <a:gd name="connsiteX0" fmla="*/ 108559 w 110687"/>
                <a:gd name="connsiteY0" fmla="*/ 6386 h 187317"/>
                <a:gd name="connsiteX1" fmla="*/ 6386 w 110687"/>
                <a:gd name="connsiteY1" fmla="*/ 183486 h 187317"/>
                <a:gd name="connsiteX2" fmla="*/ 104302 w 110687"/>
                <a:gd name="connsiteY2" fmla="*/ 31078 h 187317"/>
                <a:gd name="connsiteX3" fmla="*/ 108559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6386"/>
                  </a:moveTo>
                  <a:lnTo>
                    <a:pt x="6386" y="183486"/>
                  </a:lnTo>
                  <a:lnTo>
                    <a:pt x="104302" y="31078"/>
                  </a:lnTo>
                  <a:cubicBezTo>
                    <a:pt x="111964" y="17455"/>
                    <a:pt x="108559" y="6386"/>
                    <a:pt x="10855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1" name="Полилиния: фигура 50"/>
            <p:cNvSpPr/>
            <p:nvPr/>
          </p:nvSpPr>
          <p:spPr>
            <a:xfrm>
              <a:off x="544101" y="1948161"/>
              <a:ext cx="76820" cy="188053"/>
            </a:xfrm>
            <a:custGeom>
              <a:avLst/>
              <a:gdLst>
                <a:gd name="connsiteX0" fmla="*/ 6386 w 76629"/>
                <a:gd name="connsiteY0" fmla="*/ 6386 h 187317"/>
                <a:gd name="connsiteX1" fmla="*/ 71947 w 76629"/>
                <a:gd name="connsiteY1" fmla="*/ 185189 h 187317"/>
                <a:gd name="connsiteX2" fmla="*/ 20860 w 76629"/>
                <a:gd name="connsiteY2" fmla="*/ 23415 h 187317"/>
                <a:gd name="connsiteX3" fmla="*/ 6386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6386" y="6386"/>
                  </a:moveTo>
                  <a:lnTo>
                    <a:pt x="71947" y="185189"/>
                  </a:lnTo>
                  <a:lnTo>
                    <a:pt x="20860" y="23415"/>
                  </a:lnTo>
                  <a:cubicBezTo>
                    <a:pt x="15752" y="10643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2" name="Полилиния: фигура 51"/>
            <p:cNvSpPr/>
            <p:nvPr/>
          </p:nvSpPr>
          <p:spPr>
            <a:xfrm>
              <a:off x="436226" y="2046348"/>
              <a:ext cx="178157" cy="93194"/>
            </a:xfrm>
            <a:custGeom>
              <a:avLst/>
              <a:gdLst>
                <a:gd name="connsiteX0" fmla="*/ 6386 w 178803"/>
                <a:gd name="connsiteY0" fmla="*/ 7700 h 93658"/>
                <a:gd name="connsiteX1" fmla="*/ 179229 w 178803"/>
                <a:gd name="connsiteY1" fmla="*/ 88587 h 93658"/>
                <a:gd name="connsiteX2" fmla="*/ 29375 w 178803"/>
                <a:gd name="connsiteY2" fmla="*/ 10254 h 93658"/>
                <a:gd name="connsiteX3" fmla="*/ 6386 w 178803"/>
                <a:gd name="connsiteY3" fmla="*/ 7700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7700"/>
                  </a:moveTo>
                  <a:lnTo>
                    <a:pt x="179229" y="88587"/>
                  </a:lnTo>
                  <a:lnTo>
                    <a:pt x="29375" y="10254"/>
                  </a:lnTo>
                  <a:cubicBezTo>
                    <a:pt x="16603" y="3443"/>
                    <a:pt x="6386" y="7700"/>
                    <a:pt x="6386" y="770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3" name="Полилиния: фигура 52"/>
            <p:cNvSpPr/>
            <p:nvPr/>
          </p:nvSpPr>
          <p:spPr>
            <a:xfrm>
              <a:off x="429688" y="2127060"/>
              <a:ext cx="187964" cy="76552"/>
            </a:xfrm>
            <a:custGeom>
              <a:avLst/>
              <a:gdLst>
                <a:gd name="connsiteX0" fmla="*/ 6386 w 187317"/>
                <a:gd name="connsiteY0" fmla="*/ 71947 h 76629"/>
                <a:gd name="connsiteX1" fmla="*/ 185189 w 187317"/>
                <a:gd name="connsiteY1" fmla="*/ 6386 h 76629"/>
                <a:gd name="connsiteX2" fmla="*/ 23415 w 187317"/>
                <a:gd name="connsiteY2" fmla="*/ 57472 h 76629"/>
                <a:gd name="connsiteX3" fmla="*/ 6386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71947"/>
                  </a:moveTo>
                  <a:lnTo>
                    <a:pt x="185189" y="6386"/>
                  </a:lnTo>
                  <a:lnTo>
                    <a:pt x="23415" y="57472"/>
                  </a:lnTo>
                  <a:cubicBezTo>
                    <a:pt x="10643" y="62581"/>
                    <a:pt x="6386" y="71947"/>
                    <a:pt x="6386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4" name="Полилиния: фигура 53"/>
            <p:cNvSpPr/>
            <p:nvPr/>
          </p:nvSpPr>
          <p:spPr>
            <a:xfrm>
              <a:off x="527756" y="2127060"/>
              <a:ext cx="93165" cy="178900"/>
            </a:xfrm>
            <a:custGeom>
              <a:avLst/>
              <a:gdLst>
                <a:gd name="connsiteX0" fmla="*/ 7700 w 93658"/>
                <a:gd name="connsiteY0" fmla="*/ 179229 h 178803"/>
                <a:gd name="connsiteX1" fmla="*/ 88587 w 93658"/>
                <a:gd name="connsiteY1" fmla="*/ 6386 h 178803"/>
                <a:gd name="connsiteX2" fmla="*/ 10254 w 93658"/>
                <a:gd name="connsiteY2" fmla="*/ 156240 h 178803"/>
                <a:gd name="connsiteX3" fmla="*/ 7700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7700" y="179229"/>
                  </a:moveTo>
                  <a:lnTo>
                    <a:pt x="88587" y="6386"/>
                  </a:lnTo>
                  <a:lnTo>
                    <a:pt x="10254" y="156240"/>
                  </a:lnTo>
                  <a:cubicBezTo>
                    <a:pt x="3443" y="169863"/>
                    <a:pt x="7700" y="179229"/>
                    <a:pt x="7700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5" name="Полилиния: фигура 54"/>
            <p:cNvSpPr/>
            <p:nvPr/>
          </p:nvSpPr>
          <p:spPr>
            <a:xfrm>
              <a:off x="608663" y="2127893"/>
              <a:ext cx="76820" cy="187220"/>
            </a:xfrm>
            <a:custGeom>
              <a:avLst/>
              <a:gdLst>
                <a:gd name="connsiteX0" fmla="*/ 71947 w 76629"/>
                <a:gd name="connsiteY0" fmla="*/ 185189 h 187317"/>
                <a:gd name="connsiteX1" fmla="*/ 6386 w 76629"/>
                <a:gd name="connsiteY1" fmla="*/ 6386 h 187317"/>
                <a:gd name="connsiteX2" fmla="*/ 57472 w 76629"/>
                <a:gd name="connsiteY2" fmla="*/ 168160 h 187317"/>
                <a:gd name="connsiteX3" fmla="*/ 71947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185189"/>
                  </a:moveTo>
                  <a:lnTo>
                    <a:pt x="6386" y="6386"/>
                  </a:lnTo>
                  <a:lnTo>
                    <a:pt x="57472" y="168160"/>
                  </a:lnTo>
                  <a:cubicBezTo>
                    <a:pt x="62581" y="180932"/>
                    <a:pt x="71947" y="185189"/>
                    <a:pt x="71947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6" name="Полилиния: фигура 55"/>
            <p:cNvSpPr/>
            <p:nvPr/>
          </p:nvSpPr>
          <p:spPr>
            <a:xfrm>
              <a:off x="608663" y="2127060"/>
              <a:ext cx="178974" cy="94027"/>
            </a:xfrm>
            <a:custGeom>
              <a:avLst/>
              <a:gdLst>
                <a:gd name="connsiteX0" fmla="*/ 179229 w 178803"/>
                <a:gd name="connsiteY0" fmla="*/ 87273 h 93658"/>
                <a:gd name="connsiteX1" fmla="*/ 6386 w 178803"/>
                <a:gd name="connsiteY1" fmla="*/ 6386 h 93658"/>
                <a:gd name="connsiteX2" fmla="*/ 156240 w 178803"/>
                <a:gd name="connsiteY2" fmla="*/ 84719 h 93658"/>
                <a:gd name="connsiteX3" fmla="*/ 179229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87273"/>
                  </a:moveTo>
                  <a:lnTo>
                    <a:pt x="6386" y="6386"/>
                  </a:lnTo>
                  <a:lnTo>
                    <a:pt x="156240" y="84719"/>
                  </a:lnTo>
                  <a:cubicBezTo>
                    <a:pt x="169862" y="90679"/>
                    <a:pt x="179229" y="87273"/>
                    <a:pt x="179229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7" name="Полилиния: фигура 56"/>
            <p:cNvSpPr/>
            <p:nvPr/>
          </p:nvSpPr>
          <p:spPr>
            <a:xfrm>
              <a:off x="609480" y="2062990"/>
              <a:ext cx="187147" cy="76552"/>
            </a:xfrm>
            <a:custGeom>
              <a:avLst/>
              <a:gdLst>
                <a:gd name="connsiteX0" fmla="*/ 185189 w 187317"/>
                <a:gd name="connsiteY0" fmla="*/ 6386 h 76629"/>
                <a:gd name="connsiteX1" fmla="*/ 6386 w 187317"/>
                <a:gd name="connsiteY1" fmla="*/ 71947 h 76629"/>
                <a:gd name="connsiteX2" fmla="*/ 168160 w 187317"/>
                <a:gd name="connsiteY2" fmla="*/ 20860 h 76629"/>
                <a:gd name="connsiteX3" fmla="*/ 185189 w 187317"/>
                <a:gd name="connsiteY3" fmla="*/ 6386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6386"/>
                  </a:moveTo>
                  <a:lnTo>
                    <a:pt x="6386" y="71947"/>
                  </a:lnTo>
                  <a:lnTo>
                    <a:pt x="168160" y="20860"/>
                  </a:lnTo>
                  <a:cubicBezTo>
                    <a:pt x="180932" y="15752"/>
                    <a:pt x="185189" y="6386"/>
                    <a:pt x="18518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8" name="Полилиния: фигура 57"/>
            <p:cNvSpPr/>
            <p:nvPr/>
          </p:nvSpPr>
          <p:spPr>
            <a:xfrm>
              <a:off x="608663" y="1954818"/>
              <a:ext cx="93982" cy="178067"/>
            </a:xfrm>
            <a:custGeom>
              <a:avLst/>
              <a:gdLst>
                <a:gd name="connsiteX0" fmla="*/ 87273 w 93658"/>
                <a:gd name="connsiteY0" fmla="*/ 6386 h 178803"/>
                <a:gd name="connsiteX1" fmla="*/ 6386 w 93658"/>
                <a:gd name="connsiteY1" fmla="*/ 179229 h 178803"/>
                <a:gd name="connsiteX2" fmla="*/ 84718 w 93658"/>
                <a:gd name="connsiteY2" fmla="*/ 29375 h 178803"/>
                <a:gd name="connsiteX3" fmla="*/ 87273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6386"/>
                  </a:moveTo>
                  <a:lnTo>
                    <a:pt x="6386" y="179229"/>
                  </a:lnTo>
                  <a:lnTo>
                    <a:pt x="84718" y="29375"/>
                  </a:lnTo>
                  <a:cubicBezTo>
                    <a:pt x="90678" y="16603"/>
                    <a:pt x="87273" y="6386"/>
                    <a:pt x="87273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59" name="Полилиния: фигура 58"/>
            <p:cNvSpPr/>
            <p:nvPr/>
          </p:nvSpPr>
          <p:spPr>
            <a:xfrm>
              <a:off x="608663" y="1948161"/>
              <a:ext cx="76820" cy="188053"/>
            </a:xfrm>
            <a:custGeom>
              <a:avLst/>
              <a:gdLst>
                <a:gd name="connsiteX0" fmla="*/ 71947 w 76629"/>
                <a:gd name="connsiteY0" fmla="*/ 6386 h 187317"/>
                <a:gd name="connsiteX1" fmla="*/ 6386 w 76629"/>
                <a:gd name="connsiteY1" fmla="*/ 185189 h 187317"/>
                <a:gd name="connsiteX2" fmla="*/ 71095 w 76629"/>
                <a:gd name="connsiteY2" fmla="*/ 28523 h 187317"/>
                <a:gd name="connsiteX3" fmla="*/ 71947 w 76629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71947" y="6386"/>
                  </a:moveTo>
                  <a:lnTo>
                    <a:pt x="6386" y="185189"/>
                  </a:lnTo>
                  <a:lnTo>
                    <a:pt x="71095" y="28523"/>
                  </a:lnTo>
                  <a:cubicBezTo>
                    <a:pt x="76204" y="15752"/>
                    <a:pt x="71947" y="6386"/>
                    <a:pt x="71947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0" name="Полилиния: фигура 59"/>
            <p:cNvSpPr/>
            <p:nvPr/>
          </p:nvSpPr>
          <p:spPr>
            <a:xfrm>
              <a:off x="528574" y="1954818"/>
              <a:ext cx="93982" cy="178067"/>
            </a:xfrm>
            <a:custGeom>
              <a:avLst/>
              <a:gdLst>
                <a:gd name="connsiteX0" fmla="*/ 6386 w 93658"/>
                <a:gd name="connsiteY0" fmla="*/ 6386 h 178803"/>
                <a:gd name="connsiteX1" fmla="*/ 87273 w 93658"/>
                <a:gd name="connsiteY1" fmla="*/ 179229 h 178803"/>
                <a:gd name="connsiteX2" fmla="*/ 22563 w 93658"/>
                <a:gd name="connsiteY2" fmla="*/ 22563 h 178803"/>
                <a:gd name="connsiteX3" fmla="*/ 6386 w 93658"/>
                <a:gd name="connsiteY3" fmla="*/ 6386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6386" y="6386"/>
                  </a:moveTo>
                  <a:lnTo>
                    <a:pt x="87273" y="179229"/>
                  </a:lnTo>
                  <a:lnTo>
                    <a:pt x="22563" y="22563"/>
                  </a:lnTo>
                  <a:cubicBezTo>
                    <a:pt x="15751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1" name="Полилиния: фигура 60"/>
            <p:cNvSpPr/>
            <p:nvPr/>
          </p:nvSpPr>
          <p:spPr>
            <a:xfrm>
              <a:off x="429688" y="2060493"/>
              <a:ext cx="187964" cy="76552"/>
            </a:xfrm>
            <a:custGeom>
              <a:avLst/>
              <a:gdLst>
                <a:gd name="connsiteX0" fmla="*/ 6386 w 187317"/>
                <a:gd name="connsiteY0" fmla="*/ 8424 h 76629"/>
                <a:gd name="connsiteX1" fmla="*/ 185189 w 187317"/>
                <a:gd name="connsiteY1" fmla="*/ 73985 h 76629"/>
                <a:gd name="connsiteX2" fmla="*/ 29374 w 187317"/>
                <a:gd name="connsiteY2" fmla="*/ 9275 h 76629"/>
                <a:gd name="connsiteX3" fmla="*/ 6386 w 187317"/>
                <a:gd name="connsiteY3" fmla="*/ 8424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6386" y="8424"/>
                  </a:moveTo>
                  <a:lnTo>
                    <a:pt x="185189" y="73985"/>
                  </a:lnTo>
                  <a:lnTo>
                    <a:pt x="29374" y="9275"/>
                  </a:lnTo>
                  <a:cubicBezTo>
                    <a:pt x="15751" y="3315"/>
                    <a:pt x="6386" y="8424"/>
                    <a:pt x="6386" y="842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2" name="Полилиния: фигура 61"/>
            <p:cNvSpPr/>
            <p:nvPr/>
          </p:nvSpPr>
          <p:spPr>
            <a:xfrm>
              <a:off x="436226" y="2127060"/>
              <a:ext cx="178157" cy="94027"/>
            </a:xfrm>
            <a:custGeom>
              <a:avLst/>
              <a:gdLst>
                <a:gd name="connsiteX0" fmla="*/ 6386 w 178803"/>
                <a:gd name="connsiteY0" fmla="*/ 87273 h 93658"/>
                <a:gd name="connsiteX1" fmla="*/ 179229 w 178803"/>
                <a:gd name="connsiteY1" fmla="*/ 6386 h 93658"/>
                <a:gd name="connsiteX2" fmla="*/ 22563 w 178803"/>
                <a:gd name="connsiteY2" fmla="*/ 71095 h 93658"/>
                <a:gd name="connsiteX3" fmla="*/ 6386 w 178803"/>
                <a:gd name="connsiteY3" fmla="*/ 87273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6386" y="87273"/>
                  </a:moveTo>
                  <a:lnTo>
                    <a:pt x="179229" y="6386"/>
                  </a:lnTo>
                  <a:lnTo>
                    <a:pt x="22563" y="71095"/>
                  </a:lnTo>
                  <a:cubicBezTo>
                    <a:pt x="9792" y="77056"/>
                    <a:pt x="6386" y="87273"/>
                    <a:pt x="6386" y="87273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3" name="Полилиния: фигура 62"/>
            <p:cNvSpPr/>
            <p:nvPr/>
          </p:nvSpPr>
          <p:spPr>
            <a:xfrm>
              <a:off x="542466" y="2127893"/>
              <a:ext cx="76003" cy="187220"/>
            </a:xfrm>
            <a:custGeom>
              <a:avLst/>
              <a:gdLst>
                <a:gd name="connsiteX0" fmla="*/ 8423 w 76629"/>
                <a:gd name="connsiteY0" fmla="*/ 185189 h 187317"/>
                <a:gd name="connsiteX1" fmla="*/ 73985 w 76629"/>
                <a:gd name="connsiteY1" fmla="*/ 6386 h 187317"/>
                <a:gd name="connsiteX2" fmla="*/ 9275 w 76629"/>
                <a:gd name="connsiteY2" fmla="*/ 162200 h 187317"/>
                <a:gd name="connsiteX3" fmla="*/ 8423 w 76629"/>
                <a:gd name="connsiteY3" fmla="*/ 185189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6629" h="187317">
                  <a:moveTo>
                    <a:pt x="8423" y="185189"/>
                  </a:moveTo>
                  <a:lnTo>
                    <a:pt x="73985" y="6386"/>
                  </a:lnTo>
                  <a:lnTo>
                    <a:pt x="9275" y="162200"/>
                  </a:lnTo>
                  <a:cubicBezTo>
                    <a:pt x="3315" y="175823"/>
                    <a:pt x="8423" y="185189"/>
                    <a:pt x="8423" y="18518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4" name="Полилиния: фигура 63"/>
            <p:cNvSpPr/>
            <p:nvPr/>
          </p:nvSpPr>
          <p:spPr>
            <a:xfrm>
              <a:off x="608663" y="2127060"/>
              <a:ext cx="93982" cy="178900"/>
            </a:xfrm>
            <a:custGeom>
              <a:avLst/>
              <a:gdLst>
                <a:gd name="connsiteX0" fmla="*/ 87273 w 93658"/>
                <a:gd name="connsiteY0" fmla="*/ 179229 h 178803"/>
                <a:gd name="connsiteX1" fmla="*/ 6386 w 93658"/>
                <a:gd name="connsiteY1" fmla="*/ 6386 h 178803"/>
                <a:gd name="connsiteX2" fmla="*/ 71095 w 93658"/>
                <a:gd name="connsiteY2" fmla="*/ 163051 h 178803"/>
                <a:gd name="connsiteX3" fmla="*/ 87273 w 93658"/>
                <a:gd name="connsiteY3" fmla="*/ 179229 h 1788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658" h="178803">
                  <a:moveTo>
                    <a:pt x="87273" y="179229"/>
                  </a:moveTo>
                  <a:lnTo>
                    <a:pt x="6386" y="6386"/>
                  </a:lnTo>
                  <a:lnTo>
                    <a:pt x="71095" y="163051"/>
                  </a:lnTo>
                  <a:cubicBezTo>
                    <a:pt x="77055" y="175823"/>
                    <a:pt x="87273" y="179229"/>
                    <a:pt x="87273" y="17922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5" name="Полилиния: фигура 64"/>
            <p:cNvSpPr/>
            <p:nvPr/>
          </p:nvSpPr>
          <p:spPr>
            <a:xfrm>
              <a:off x="609480" y="2127060"/>
              <a:ext cx="187147" cy="76552"/>
            </a:xfrm>
            <a:custGeom>
              <a:avLst/>
              <a:gdLst>
                <a:gd name="connsiteX0" fmla="*/ 185189 w 187317"/>
                <a:gd name="connsiteY0" fmla="*/ 71947 h 76629"/>
                <a:gd name="connsiteX1" fmla="*/ 6386 w 187317"/>
                <a:gd name="connsiteY1" fmla="*/ 6386 h 76629"/>
                <a:gd name="connsiteX2" fmla="*/ 162200 w 187317"/>
                <a:gd name="connsiteY2" fmla="*/ 71095 h 76629"/>
                <a:gd name="connsiteX3" fmla="*/ 185189 w 187317"/>
                <a:gd name="connsiteY3" fmla="*/ 71947 h 766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76629">
                  <a:moveTo>
                    <a:pt x="185189" y="71947"/>
                  </a:moveTo>
                  <a:lnTo>
                    <a:pt x="6386" y="6386"/>
                  </a:lnTo>
                  <a:lnTo>
                    <a:pt x="162200" y="71095"/>
                  </a:lnTo>
                  <a:cubicBezTo>
                    <a:pt x="175823" y="76204"/>
                    <a:pt x="185189" y="71947"/>
                    <a:pt x="185189" y="7194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6" name="Полилиния: фигура 65"/>
            <p:cNvSpPr/>
            <p:nvPr/>
          </p:nvSpPr>
          <p:spPr>
            <a:xfrm>
              <a:off x="608663" y="2047180"/>
              <a:ext cx="178974" cy="94027"/>
            </a:xfrm>
            <a:custGeom>
              <a:avLst/>
              <a:gdLst>
                <a:gd name="connsiteX0" fmla="*/ 179229 w 178803"/>
                <a:gd name="connsiteY0" fmla="*/ 6386 h 93658"/>
                <a:gd name="connsiteX1" fmla="*/ 6386 w 178803"/>
                <a:gd name="connsiteY1" fmla="*/ 87273 h 93658"/>
                <a:gd name="connsiteX2" fmla="*/ 163051 w 178803"/>
                <a:gd name="connsiteY2" fmla="*/ 22563 h 93658"/>
                <a:gd name="connsiteX3" fmla="*/ 179229 w 178803"/>
                <a:gd name="connsiteY3" fmla="*/ 6386 h 9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8803" h="93658">
                  <a:moveTo>
                    <a:pt x="179229" y="6386"/>
                  </a:moveTo>
                  <a:lnTo>
                    <a:pt x="6386" y="87273"/>
                  </a:lnTo>
                  <a:lnTo>
                    <a:pt x="163051" y="22563"/>
                  </a:lnTo>
                  <a:cubicBezTo>
                    <a:pt x="175823" y="15752"/>
                    <a:pt x="179229" y="6386"/>
                    <a:pt x="179229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7" name="Полилиния: фигура 66"/>
            <p:cNvSpPr/>
            <p:nvPr/>
          </p:nvSpPr>
          <p:spPr>
            <a:xfrm>
              <a:off x="608663" y="1929855"/>
              <a:ext cx="68648" cy="204694"/>
            </a:xfrm>
            <a:custGeom>
              <a:avLst/>
              <a:gdLst>
                <a:gd name="connsiteX0" fmla="*/ 59175 w 68115"/>
                <a:gd name="connsiteY0" fmla="*/ 6386 h 204346"/>
                <a:gd name="connsiteX1" fmla="*/ 6386 w 68115"/>
                <a:gd name="connsiteY1" fmla="*/ 203921 h 204346"/>
                <a:gd name="connsiteX2" fmla="*/ 60878 w 68115"/>
                <a:gd name="connsiteY2" fmla="*/ 31078 h 204346"/>
                <a:gd name="connsiteX3" fmla="*/ 59175 w 68115"/>
                <a:gd name="connsiteY3" fmla="*/ 6386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59175" y="6386"/>
                  </a:moveTo>
                  <a:lnTo>
                    <a:pt x="6386" y="203921"/>
                  </a:lnTo>
                  <a:lnTo>
                    <a:pt x="60878" y="31078"/>
                  </a:lnTo>
                  <a:cubicBezTo>
                    <a:pt x="65135" y="16603"/>
                    <a:pt x="59175" y="6386"/>
                    <a:pt x="59175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8" name="Полилиния: фигура 67"/>
            <p:cNvSpPr/>
            <p:nvPr/>
          </p:nvSpPr>
          <p:spPr>
            <a:xfrm>
              <a:off x="506508" y="1949825"/>
              <a:ext cx="111144" cy="188053"/>
            </a:xfrm>
            <a:custGeom>
              <a:avLst/>
              <a:gdLst>
                <a:gd name="connsiteX0" fmla="*/ 6386 w 110687"/>
                <a:gd name="connsiteY0" fmla="*/ 6386 h 187317"/>
                <a:gd name="connsiteX1" fmla="*/ 108559 w 110687"/>
                <a:gd name="connsiteY1" fmla="*/ 183486 h 187317"/>
                <a:gd name="connsiteX2" fmla="*/ 25117 w 110687"/>
                <a:gd name="connsiteY2" fmla="*/ 22563 h 187317"/>
                <a:gd name="connsiteX3" fmla="*/ 6386 w 110687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6386" y="6386"/>
                  </a:moveTo>
                  <a:lnTo>
                    <a:pt x="108559" y="183486"/>
                  </a:lnTo>
                  <a:lnTo>
                    <a:pt x="25117" y="22563"/>
                  </a:lnTo>
                  <a:cubicBezTo>
                    <a:pt x="17454" y="9792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69" name="Полилиния: фигура 68"/>
            <p:cNvSpPr/>
            <p:nvPr/>
          </p:nvSpPr>
          <p:spPr>
            <a:xfrm>
              <a:off x="412527" y="2071310"/>
              <a:ext cx="204308" cy="68231"/>
            </a:xfrm>
            <a:custGeom>
              <a:avLst/>
              <a:gdLst>
                <a:gd name="connsiteX0" fmla="*/ 6386 w 204346"/>
                <a:gd name="connsiteY0" fmla="*/ 9622 h 68115"/>
                <a:gd name="connsiteX1" fmla="*/ 203921 w 204346"/>
                <a:gd name="connsiteY1" fmla="*/ 62411 h 68115"/>
                <a:gd name="connsiteX2" fmla="*/ 31078 w 204346"/>
                <a:gd name="connsiteY2" fmla="*/ 7919 h 68115"/>
                <a:gd name="connsiteX3" fmla="*/ 6386 w 204346"/>
                <a:gd name="connsiteY3" fmla="*/ 9622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6386" y="9622"/>
                  </a:moveTo>
                  <a:lnTo>
                    <a:pt x="203921" y="62411"/>
                  </a:lnTo>
                  <a:lnTo>
                    <a:pt x="31078" y="7919"/>
                  </a:lnTo>
                  <a:cubicBezTo>
                    <a:pt x="15752" y="3662"/>
                    <a:pt x="6386" y="9622"/>
                    <a:pt x="6386" y="962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0" name="Полилиния: фигура 69"/>
            <p:cNvSpPr/>
            <p:nvPr/>
          </p:nvSpPr>
          <p:spPr>
            <a:xfrm>
              <a:off x="432957" y="2127060"/>
              <a:ext cx="187147" cy="110668"/>
            </a:xfrm>
            <a:custGeom>
              <a:avLst/>
              <a:gdLst>
                <a:gd name="connsiteX0" fmla="*/ 6386 w 187317"/>
                <a:gd name="connsiteY0" fmla="*/ 108559 h 110687"/>
                <a:gd name="connsiteX1" fmla="*/ 183486 w 187317"/>
                <a:gd name="connsiteY1" fmla="*/ 6386 h 110687"/>
                <a:gd name="connsiteX2" fmla="*/ 22563 w 187317"/>
                <a:gd name="connsiteY2" fmla="*/ 89827 h 110687"/>
                <a:gd name="connsiteX3" fmla="*/ 6386 w 187317"/>
                <a:gd name="connsiteY3" fmla="*/ 108559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6386" y="108559"/>
                  </a:moveTo>
                  <a:lnTo>
                    <a:pt x="183486" y="6386"/>
                  </a:lnTo>
                  <a:lnTo>
                    <a:pt x="22563" y="89827"/>
                  </a:lnTo>
                  <a:cubicBezTo>
                    <a:pt x="8940" y="97490"/>
                    <a:pt x="6386" y="108559"/>
                    <a:pt x="6386" y="10855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1" name="Полилиния: фигура 70"/>
            <p:cNvSpPr/>
            <p:nvPr/>
          </p:nvSpPr>
          <p:spPr>
            <a:xfrm>
              <a:off x="553091" y="2127060"/>
              <a:ext cx="67830" cy="204694"/>
            </a:xfrm>
            <a:custGeom>
              <a:avLst/>
              <a:gdLst>
                <a:gd name="connsiteX0" fmla="*/ 9622 w 68115"/>
                <a:gd name="connsiteY0" fmla="*/ 203921 h 204346"/>
                <a:gd name="connsiteX1" fmla="*/ 62411 w 68115"/>
                <a:gd name="connsiteY1" fmla="*/ 6386 h 204346"/>
                <a:gd name="connsiteX2" fmla="*/ 7919 w 68115"/>
                <a:gd name="connsiteY2" fmla="*/ 179229 h 204346"/>
                <a:gd name="connsiteX3" fmla="*/ 9622 w 68115"/>
                <a:gd name="connsiteY3" fmla="*/ 203921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8115" h="204346">
                  <a:moveTo>
                    <a:pt x="9622" y="203921"/>
                  </a:moveTo>
                  <a:lnTo>
                    <a:pt x="62411" y="6386"/>
                  </a:lnTo>
                  <a:lnTo>
                    <a:pt x="7919" y="179229"/>
                  </a:lnTo>
                  <a:cubicBezTo>
                    <a:pt x="3662" y="194555"/>
                    <a:pt x="9622" y="203921"/>
                    <a:pt x="9622" y="20392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2" name="Полилиния: фигура 71"/>
            <p:cNvSpPr/>
            <p:nvPr/>
          </p:nvSpPr>
          <p:spPr>
            <a:xfrm>
              <a:off x="608663" y="2127060"/>
              <a:ext cx="111144" cy="187221"/>
            </a:xfrm>
            <a:custGeom>
              <a:avLst/>
              <a:gdLst>
                <a:gd name="connsiteX0" fmla="*/ 108559 w 110687"/>
                <a:gd name="connsiteY0" fmla="*/ 183486 h 187317"/>
                <a:gd name="connsiteX1" fmla="*/ 6386 w 110687"/>
                <a:gd name="connsiteY1" fmla="*/ 6386 h 187317"/>
                <a:gd name="connsiteX2" fmla="*/ 89827 w 110687"/>
                <a:gd name="connsiteY2" fmla="*/ 167309 h 187317"/>
                <a:gd name="connsiteX3" fmla="*/ 108559 w 110687"/>
                <a:gd name="connsiteY3" fmla="*/ 1834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687" h="187317">
                  <a:moveTo>
                    <a:pt x="108559" y="183486"/>
                  </a:moveTo>
                  <a:lnTo>
                    <a:pt x="6386" y="6386"/>
                  </a:lnTo>
                  <a:lnTo>
                    <a:pt x="89827" y="167309"/>
                  </a:lnTo>
                  <a:cubicBezTo>
                    <a:pt x="98342" y="180932"/>
                    <a:pt x="108559" y="183486"/>
                    <a:pt x="108559" y="1834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3" name="Полилиния: фигура 72"/>
            <p:cNvSpPr/>
            <p:nvPr/>
          </p:nvSpPr>
          <p:spPr>
            <a:xfrm>
              <a:off x="608663" y="2127060"/>
              <a:ext cx="204308" cy="68231"/>
            </a:xfrm>
            <a:custGeom>
              <a:avLst/>
              <a:gdLst>
                <a:gd name="connsiteX0" fmla="*/ 203920 w 204346"/>
                <a:gd name="connsiteY0" fmla="*/ 59175 h 68115"/>
                <a:gd name="connsiteX1" fmla="*/ 6386 w 204346"/>
                <a:gd name="connsiteY1" fmla="*/ 6386 h 68115"/>
                <a:gd name="connsiteX2" fmla="*/ 179229 w 204346"/>
                <a:gd name="connsiteY2" fmla="*/ 60878 h 68115"/>
                <a:gd name="connsiteX3" fmla="*/ 203920 w 204346"/>
                <a:gd name="connsiteY3" fmla="*/ 59175 h 6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4346" h="68115">
                  <a:moveTo>
                    <a:pt x="203920" y="59175"/>
                  </a:moveTo>
                  <a:lnTo>
                    <a:pt x="6386" y="6386"/>
                  </a:lnTo>
                  <a:lnTo>
                    <a:pt x="179229" y="60878"/>
                  </a:lnTo>
                  <a:cubicBezTo>
                    <a:pt x="194555" y="65135"/>
                    <a:pt x="203920" y="59175"/>
                    <a:pt x="203920" y="5917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4" name="Полилиния: фигура 73"/>
            <p:cNvSpPr/>
            <p:nvPr/>
          </p:nvSpPr>
          <p:spPr>
            <a:xfrm>
              <a:off x="608663" y="2025545"/>
              <a:ext cx="187146" cy="110668"/>
            </a:xfrm>
            <a:custGeom>
              <a:avLst/>
              <a:gdLst>
                <a:gd name="connsiteX0" fmla="*/ 183486 w 187317"/>
                <a:gd name="connsiteY0" fmla="*/ 6386 h 110687"/>
                <a:gd name="connsiteX1" fmla="*/ 6386 w 187317"/>
                <a:gd name="connsiteY1" fmla="*/ 108559 h 110687"/>
                <a:gd name="connsiteX2" fmla="*/ 167308 w 187317"/>
                <a:gd name="connsiteY2" fmla="*/ 25118 h 110687"/>
                <a:gd name="connsiteX3" fmla="*/ 183486 w 187317"/>
                <a:gd name="connsiteY3" fmla="*/ 6386 h 1106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10687">
                  <a:moveTo>
                    <a:pt x="183486" y="6386"/>
                  </a:moveTo>
                  <a:lnTo>
                    <a:pt x="6386" y="108559"/>
                  </a:lnTo>
                  <a:lnTo>
                    <a:pt x="167308" y="25118"/>
                  </a:lnTo>
                  <a:cubicBezTo>
                    <a:pt x="180932" y="17455"/>
                    <a:pt x="183486" y="6386"/>
                    <a:pt x="1834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5" name="Полилиния: фигура 74"/>
            <p:cNvSpPr/>
            <p:nvPr/>
          </p:nvSpPr>
          <p:spPr>
            <a:xfrm>
              <a:off x="608663" y="1910717"/>
              <a:ext cx="51485" cy="221336"/>
            </a:xfrm>
            <a:custGeom>
              <a:avLst/>
              <a:gdLst>
                <a:gd name="connsiteX0" fmla="*/ 44701 w 51086"/>
                <a:gd name="connsiteY0" fmla="*/ 6386 h 221375"/>
                <a:gd name="connsiteX1" fmla="*/ 6386 w 51086"/>
                <a:gd name="connsiteY1" fmla="*/ 222652 h 221375"/>
                <a:gd name="connsiteX2" fmla="*/ 48958 w 51086"/>
                <a:gd name="connsiteY2" fmla="*/ 32781 h 221375"/>
                <a:gd name="connsiteX3" fmla="*/ 44701 w 51086"/>
                <a:gd name="connsiteY3" fmla="*/ 6386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44701" y="6386"/>
                  </a:moveTo>
                  <a:lnTo>
                    <a:pt x="6386" y="222652"/>
                  </a:lnTo>
                  <a:lnTo>
                    <a:pt x="48958" y="32781"/>
                  </a:lnTo>
                  <a:cubicBezTo>
                    <a:pt x="51512" y="16603"/>
                    <a:pt x="44701" y="6386"/>
                    <a:pt x="4470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6" name="Полилиния: фигура 75"/>
            <p:cNvSpPr/>
            <p:nvPr/>
          </p:nvSpPr>
          <p:spPr>
            <a:xfrm>
              <a:off x="482809" y="1947329"/>
              <a:ext cx="136478" cy="188053"/>
            </a:xfrm>
            <a:custGeom>
              <a:avLst/>
              <a:gdLst>
                <a:gd name="connsiteX0" fmla="*/ 6386 w 136230"/>
                <a:gd name="connsiteY0" fmla="*/ 6386 h 187317"/>
                <a:gd name="connsiteX1" fmla="*/ 132400 w 136230"/>
                <a:gd name="connsiteY1" fmla="*/ 186040 h 187317"/>
                <a:gd name="connsiteX2" fmla="*/ 27672 w 136230"/>
                <a:gd name="connsiteY2" fmla="*/ 21712 h 187317"/>
                <a:gd name="connsiteX3" fmla="*/ 6386 w 136230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6386" y="6386"/>
                  </a:moveTo>
                  <a:lnTo>
                    <a:pt x="132400" y="186040"/>
                  </a:lnTo>
                  <a:lnTo>
                    <a:pt x="27672" y="21712"/>
                  </a:lnTo>
                  <a:cubicBezTo>
                    <a:pt x="18306" y="8089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7" name="Полилиния: фигура 76"/>
            <p:cNvSpPr/>
            <p:nvPr/>
          </p:nvSpPr>
          <p:spPr>
            <a:xfrm>
              <a:off x="392913" y="2083792"/>
              <a:ext cx="220653" cy="51590"/>
            </a:xfrm>
            <a:custGeom>
              <a:avLst/>
              <a:gdLst>
                <a:gd name="connsiteX0" fmla="*/ 6386 w 221375"/>
                <a:gd name="connsiteY0" fmla="*/ 11216 h 51086"/>
                <a:gd name="connsiteX1" fmla="*/ 222653 w 221375"/>
                <a:gd name="connsiteY1" fmla="*/ 49531 h 51086"/>
                <a:gd name="connsiteX2" fmla="*/ 32780 w 221375"/>
                <a:gd name="connsiteY2" fmla="*/ 6959 h 51086"/>
                <a:gd name="connsiteX3" fmla="*/ 6386 w 221375"/>
                <a:gd name="connsiteY3" fmla="*/ 11216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6386" y="11216"/>
                  </a:moveTo>
                  <a:lnTo>
                    <a:pt x="222653" y="49531"/>
                  </a:lnTo>
                  <a:lnTo>
                    <a:pt x="32780" y="6959"/>
                  </a:lnTo>
                  <a:cubicBezTo>
                    <a:pt x="16603" y="4405"/>
                    <a:pt x="6386" y="11216"/>
                    <a:pt x="6386" y="1121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8" name="Полилиния: фигура 77"/>
            <p:cNvSpPr/>
            <p:nvPr/>
          </p:nvSpPr>
          <p:spPr>
            <a:xfrm>
              <a:off x="428871" y="2127060"/>
              <a:ext cx="187964" cy="136463"/>
            </a:xfrm>
            <a:custGeom>
              <a:avLst/>
              <a:gdLst>
                <a:gd name="connsiteX0" fmla="*/ 6386 w 187317"/>
                <a:gd name="connsiteY0" fmla="*/ 132399 h 136230"/>
                <a:gd name="connsiteX1" fmla="*/ 186041 w 187317"/>
                <a:gd name="connsiteY1" fmla="*/ 6386 h 136230"/>
                <a:gd name="connsiteX2" fmla="*/ 21712 w 187317"/>
                <a:gd name="connsiteY2" fmla="*/ 111113 h 136230"/>
                <a:gd name="connsiteX3" fmla="*/ 6386 w 187317"/>
                <a:gd name="connsiteY3" fmla="*/ 132399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6386" y="132399"/>
                  </a:moveTo>
                  <a:lnTo>
                    <a:pt x="186041" y="6386"/>
                  </a:lnTo>
                  <a:lnTo>
                    <a:pt x="21712" y="111113"/>
                  </a:lnTo>
                  <a:cubicBezTo>
                    <a:pt x="8089" y="120479"/>
                    <a:pt x="6386" y="132399"/>
                    <a:pt x="6386" y="13239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79" name="Полилиния: фигура 78"/>
            <p:cNvSpPr/>
            <p:nvPr/>
          </p:nvSpPr>
          <p:spPr>
            <a:xfrm>
              <a:off x="566166" y="2127060"/>
              <a:ext cx="51485" cy="221336"/>
            </a:xfrm>
            <a:custGeom>
              <a:avLst/>
              <a:gdLst>
                <a:gd name="connsiteX0" fmla="*/ 11516 w 51086"/>
                <a:gd name="connsiteY0" fmla="*/ 222652 h 221375"/>
                <a:gd name="connsiteX1" fmla="*/ 49831 w 51086"/>
                <a:gd name="connsiteY1" fmla="*/ 6386 h 221375"/>
                <a:gd name="connsiteX2" fmla="*/ 7258 w 51086"/>
                <a:gd name="connsiteY2" fmla="*/ 196258 h 221375"/>
                <a:gd name="connsiteX3" fmla="*/ 11516 w 51086"/>
                <a:gd name="connsiteY3" fmla="*/ 222652 h 221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1086" h="221375">
                  <a:moveTo>
                    <a:pt x="11516" y="222652"/>
                  </a:moveTo>
                  <a:lnTo>
                    <a:pt x="49831" y="6386"/>
                  </a:lnTo>
                  <a:lnTo>
                    <a:pt x="7258" y="196258"/>
                  </a:lnTo>
                  <a:cubicBezTo>
                    <a:pt x="3852" y="213286"/>
                    <a:pt x="11516" y="222652"/>
                    <a:pt x="11516" y="222652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0" name="Полилиния: фигура 79"/>
            <p:cNvSpPr/>
            <p:nvPr/>
          </p:nvSpPr>
          <p:spPr>
            <a:xfrm>
              <a:off x="608663" y="2127893"/>
              <a:ext cx="136478" cy="187220"/>
            </a:xfrm>
            <a:custGeom>
              <a:avLst/>
              <a:gdLst>
                <a:gd name="connsiteX0" fmla="*/ 132399 w 136230"/>
                <a:gd name="connsiteY0" fmla="*/ 186040 h 187317"/>
                <a:gd name="connsiteX1" fmla="*/ 6386 w 136230"/>
                <a:gd name="connsiteY1" fmla="*/ 6386 h 187317"/>
                <a:gd name="connsiteX2" fmla="*/ 111113 w 136230"/>
                <a:gd name="connsiteY2" fmla="*/ 170714 h 187317"/>
                <a:gd name="connsiteX3" fmla="*/ 132399 w 136230"/>
                <a:gd name="connsiteY3" fmla="*/ 186040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6230" h="187317">
                  <a:moveTo>
                    <a:pt x="132399" y="186040"/>
                  </a:moveTo>
                  <a:lnTo>
                    <a:pt x="6386" y="6386"/>
                  </a:lnTo>
                  <a:lnTo>
                    <a:pt x="111113" y="170714"/>
                  </a:lnTo>
                  <a:cubicBezTo>
                    <a:pt x="120479" y="183486"/>
                    <a:pt x="132399" y="186040"/>
                    <a:pt x="132399" y="18604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1" name="Полилиния: фигура 80"/>
            <p:cNvSpPr/>
            <p:nvPr/>
          </p:nvSpPr>
          <p:spPr>
            <a:xfrm>
              <a:off x="608663" y="2127060"/>
              <a:ext cx="221470" cy="51590"/>
            </a:xfrm>
            <a:custGeom>
              <a:avLst/>
              <a:gdLst>
                <a:gd name="connsiteX0" fmla="*/ 222652 w 221375"/>
                <a:gd name="connsiteY0" fmla="*/ 44701 h 51086"/>
                <a:gd name="connsiteX1" fmla="*/ 6386 w 221375"/>
                <a:gd name="connsiteY1" fmla="*/ 6386 h 51086"/>
                <a:gd name="connsiteX2" fmla="*/ 196258 w 221375"/>
                <a:gd name="connsiteY2" fmla="*/ 48958 h 51086"/>
                <a:gd name="connsiteX3" fmla="*/ 222652 w 221375"/>
                <a:gd name="connsiteY3" fmla="*/ 44701 h 51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1375" h="51086">
                  <a:moveTo>
                    <a:pt x="222652" y="44701"/>
                  </a:moveTo>
                  <a:lnTo>
                    <a:pt x="6386" y="6386"/>
                  </a:lnTo>
                  <a:lnTo>
                    <a:pt x="196258" y="48958"/>
                  </a:lnTo>
                  <a:cubicBezTo>
                    <a:pt x="213286" y="51512"/>
                    <a:pt x="222652" y="44701"/>
                    <a:pt x="222652" y="44701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2" name="Полилиния: фигура 81"/>
            <p:cNvSpPr/>
            <p:nvPr/>
          </p:nvSpPr>
          <p:spPr>
            <a:xfrm>
              <a:off x="609480" y="2001415"/>
              <a:ext cx="187147" cy="136463"/>
            </a:xfrm>
            <a:custGeom>
              <a:avLst/>
              <a:gdLst>
                <a:gd name="connsiteX0" fmla="*/ 186040 w 187317"/>
                <a:gd name="connsiteY0" fmla="*/ 6386 h 136230"/>
                <a:gd name="connsiteX1" fmla="*/ 6386 w 187317"/>
                <a:gd name="connsiteY1" fmla="*/ 132399 h 136230"/>
                <a:gd name="connsiteX2" fmla="*/ 170714 w 187317"/>
                <a:gd name="connsiteY2" fmla="*/ 27672 h 136230"/>
                <a:gd name="connsiteX3" fmla="*/ 186040 w 187317"/>
                <a:gd name="connsiteY3" fmla="*/ 6386 h 13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36230">
                  <a:moveTo>
                    <a:pt x="186040" y="6386"/>
                  </a:moveTo>
                  <a:lnTo>
                    <a:pt x="6386" y="132399"/>
                  </a:lnTo>
                  <a:lnTo>
                    <a:pt x="170714" y="27672"/>
                  </a:lnTo>
                  <a:cubicBezTo>
                    <a:pt x="184338" y="18306"/>
                    <a:pt x="186040" y="6386"/>
                    <a:pt x="186040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3" name="Полилиния: фигура 82"/>
            <p:cNvSpPr/>
            <p:nvPr/>
          </p:nvSpPr>
          <p:spPr>
            <a:xfrm>
              <a:off x="609480" y="1891579"/>
              <a:ext cx="34324" cy="247131"/>
            </a:xfrm>
            <a:custGeom>
              <a:avLst/>
              <a:gdLst>
                <a:gd name="connsiteX0" fmla="*/ 26821 w 34057"/>
                <a:gd name="connsiteY0" fmla="*/ 6386 h 246918"/>
                <a:gd name="connsiteX1" fmla="*/ 6386 w 34057"/>
                <a:gd name="connsiteY1" fmla="*/ 243087 h 246918"/>
                <a:gd name="connsiteX2" fmla="*/ 34483 w 34057"/>
                <a:gd name="connsiteY2" fmla="*/ 34483 h 246918"/>
                <a:gd name="connsiteX3" fmla="*/ 26821 w 34057"/>
                <a:gd name="connsiteY3" fmla="*/ 6386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26821" y="6386"/>
                  </a:moveTo>
                  <a:lnTo>
                    <a:pt x="6386" y="243087"/>
                  </a:lnTo>
                  <a:lnTo>
                    <a:pt x="34483" y="34483"/>
                  </a:lnTo>
                  <a:cubicBezTo>
                    <a:pt x="35335" y="15752"/>
                    <a:pt x="26821" y="6386"/>
                    <a:pt x="26821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4" name="Полилиния: фигура 83"/>
            <p:cNvSpPr/>
            <p:nvPr/>
          </p:nvSpPr>
          <p:spPr>
            <a:xfrm>
              <a:off x="456657" y="1945664"/>
              <a:ext cx="161812" cy="187221"/>
            </a:xfrm>
            <a:custGeom>
              <a:avLst/>
              <a:gdLst>
                <a:gd name="connsiteX0" fmla="*/ 6386 w 161774"/>
                <a:gd name="connsiteY0" fmla="*/ 6386 h 187317"/>
                <a:gd name="connsiteX1" fmla="*/ 158794 w 161774"/>
                <a:gd name="connsiteY1" fmla="*/ 188595 h 187317"/>
                <a:gd name="connsiteX2" fmla="*/ 31078 w 161774"/>
                <a:gd name="connsiteY2" fmla="*/ 21712 h 187317"/>
                <a:gd name="connsiteX3" fmla="*/ 6386 w 161774"/>
                <a:gd name="connsiteY3" fmla="*/ 6386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6386" y="6386"/>
                  </a:moveTo>
                  <a:lnTo>
                    <a:pt x="158794" y="188595"/>
                  </a:lnTo>
                  <a:lnTo>
                    <a:pt x="31078" y="21712"/>
                  </a:lnTo>
                  <a:cubicBezTo>
                    <a:pt x="19157" y="7237"/>
                    <a:pt x="6386" y="6386"/>
                    <a:pt x="6386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5" name="Полилиния: фигура 84"/>
            <p:cNvSpPr/>
            <p:nvPr/>
          </p:nvSpPr>
          <p:spPr>
            <a:xfrm>
              <a:off x="373299" y="2098769"/>
              <a:ext cx="246805" cy="34116"/>
            </a:xfrm>
            <a:custGeom>
              <a:avLst/>
              <a:gdLst>
                <a:gd name="connsiteX0" fmla="*/ 6386 w 246918"/>
                <a:gd name="connsiteY0" fmla="*/ 14109 h 34057"/>
                <a:gd name="connsiteX1" fmla="*/ 243087 w 246918"/>
                <a:gd name="connsiteY1" fmla="*/ 34543 h 34057"/>
                <a:gd name="connsiteX2" fmla="*/ 34483 w 246918"/>
                <a:gd name="connsiteY2" fmla="*/ 6446 h 34057"/>
                <a:gd name="connsiteX3" fmla="*/ 6386 w 246918"/>
                <a:gd name="connsiteY3" fmla="*/ 14109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6386" y="14109"/>
                  </a:moveTo>
                  <a:lnTo>
                    <a:pt x="243087" y="34543"/>
                  </a:lnTo>
                  <a:lnTo>
                    <a:pt x="34483" y="6446"/>
                  </a:lnTo>
                  <a:cubicBezTo>
                    <a:pt x="15751" y="5594"/>
                    <a:pt x="6386" y="14109"/>
                    <a:pt x="6386" y="14109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6" name="Полилиния: фигура 85"/>
            <p:cNvSpPr/>
            <p:nvPr/>
          </p:nvSpPr>
          <p:spPr>
            <a:xfrm>
              <a:off x="427237" y="2127060"/>
              <a:ext cx="187146" cy="162258"/>
            </a:xfrm>
            <a:custGeom>
              <a:avLst/>
              <a:gdLst>
                <a:gd name="connsiteX0" fmla="*/ 6386 w 187317"/>
                <a:gd name="connsiteY0" fmla="*/ 158794 h 161774"/>
                <a:gd name="connsiteX1" fmla="*/ 188595 w 187317"/>
                <a:gd name="connsiteY1" fmla="*/ 6386 h 161774"/>
                <a:gd name="connsiteX2" fmla="*/ 21712 w 187317"/>
                <a:gd name="connsiteY2" fmla="*/ 134102 h 161774"/>
                <a:gd name="connsiteX3" fmla="*/ 6386 w 187317"/>
                <a:gd name="connsiteY3" fmla="*/ 158794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6386" y="158794"/>
                  </a:moveTo>
                  <a:lnTo>
                    <a:pt x="188595" y="6386"/>
                  </a:lnTo>
                  <a:lnTo>
                    <a:pt x="21712" y="134102"/>
                  </a:lnTo>
                  <a:cubicBezTo>
                    <a:pt x="7238" y="146022"/>
                    <a:pt x="6386" y="158794"/>
                    <a:pt x="6386" y="158794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7" name="Полилиния: фигура 86"/>
            <p:cNvSpPr/>
            <p:nvPr/>
          </p:nvSpPr>
          <p:spPr>
            <a:xfrm>
              <a:off x="580877" y="2127060"/>
              <a:ext cx="33506" cy="247131"/>
            </a:xfrm>
            <a:custGeom>
              <a:avLst/>
              <a:gdLst>
                <a:gd name="connsiteX0" fmla="*/ 14109 w 34057"/>
                <a:gd name="connsiteY0" fmla="*/ 243087 h 246918"/>
                <a:gd name="connsiteX1" fmla="*/ 34544 w 34057"/>
                <a:gd name="connsiteY1" fmla="*/ 6386 h 246918"/>
                <a:gd name="connsiteX2" fmla="*/ 6446 w 34057"/>
                <a:gd name="connsiteY2" fmla="*/ 214989 h 246918"/>
                <a:gd name="connsiteX3" fmla="*/ 14109 w 34057"/>
                <a:gd name="connsiteY3" fmla="*/ 243087 h 24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4057" h="246918">
                  <a:moveTo>
                    <a:pt x="14109" y="243087"/>
                  </a:moveTo>
                  <a:lnTo>
                    <a:pt x="34544" y="6386"/>
                  </a:lnTo>
                  <a:lnTo>
                    <a:pt x="6446" y="214989"/>
                  </a:lnTo>
                  <a:cubicBezTo>
                    <a:pt x="5594" y="233721"/>
                    <a:pt x="14109" y="243087"/>
                    <a:pt x="14109" y="243087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8" name="Полилиния: фигура 87"/>
            <p:cNvSpPr/>
            <p:nvPr/>
          </p:nvSpPr>
          <p:spPr>
            <a:xfrm>
              <a:off x="609480" y="2127060"/>
              <a:ext cx="161812" cy="187221"/>
            </a:xfrm>
            <a:custGeom>
              <a:avLst/>
              <a:gdLst>
                <a:gd name="connsiteX0" fmla="*/ 158794 w 161774"/>
                <a:gd name="connsiteY0" fmla="*/ 188595 h 187317"/>
                <a:gd name="connsiteX1" fmla="*/ 6386 w 161774"/>
                <a:gd name="connsiteY1" fmla="*/ 6386 h 187317"/>
                <a:gd name="connsiteX2" fmla="*/ 134102 w 161774"/>
                <a:gd name="connsiteY2" fmla="*/ 173269 h 187317"/>
                <a:gd name="connsiteX3" fmla="*/ 158794 w 161774"/>
                <a:gd name="connsiteY3" fmla="*/ 188595 h 18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1774" h="187317">
                  <a:moveTo>
                    <a:pt x="158794" y="188595"/>
                  </a:moveTo>
                  <a:lnTo>
                    <a:pt x="6386" y="6386"/>
                  </a:lnTo>
                  <a:lnTo>
                    <a:pt x="134102" y="173269"/>
                  </a:lnTo>
                  <a:cubicBezTo>
                    <a:pt x="145171" y="187743"/>
                    <a:pt x="158794" y="188595"/>
                    <a:pt x="158794" y="188595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89" name="Полилиния: фигура 88"/>
            <p:cNvSpPr/>
            <p:nvPr/>
          </p:nvSpPr>
          <p:spPr>
            <a:xfrm>
              <a:off x="608663" y="2127893"/>
              <a:ext cx="246805" cy="34115"/>
            </a:xfrm>
            <a:custGeom>
              <a:avLst/>
              <a:gdLst>
                <a:gd name="connsiteX0" fmla="*/ 243087 w 246918"/>
                <a:gd name="connsiteY0" fmla="*/ 26820 h 34057"/>
                <a:gd name="connsiteX1" fmla="*/ 6386 w 246918"/>
                <a:gd name="connsiteY1" fmla="*/ 6386 h 34057"/>
                <a:gd name="connsiteX2" fmla="*/ 214989 w 246918"/>
                <a:gd name="connsiteY2" fmla="*/ 34483 h 34057"/>
                <a:gd name="connsiteX3" fmla="*/ 243087 w 246918"/>
                <a:gd name="connsiteY3" fmla="*/ 26820 h 34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6918" h="34057">
                  <a:moveTo>
                    <a:pt x="243087" y="26820"/>
                  </a:moveTo>
                  <a:lnTo>
                    <a:pt x="6386" y="6386"/>
                  </a:lnTo>
                  <a:lnTo>
                    <a:pt x="214989" y="34483"/>
                  </a:lnTo>
                  <a:cubicBezTo>
                    <a:pt x="233721" y="35335"/>
                    <a:pt x="243087" y="26820"/>
                    <a:pt x="243087" y="26820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0" name="Полилиния: фигура 89"/>
            <p:cNvSpPr/>
            <p:nvPr/>
          </p:nvSpPr>
          <p:spPr>
            <a:xfrm>
              <a:off x="608663" y="1974788"/>
              <a:ext cx="187146" cy="162257"/>
            </a:xfrm>
            <a:custGeom>
              <a:avLst/>
              <a:gdLst>
                <a:gd name="connsiteX0" fmla="*/ 188594 w 187317"/>
                <a:gd name="connsiteY0" fmla="*/ 6386 h 161774"/>
                <a:gd name="connsiteX1" fmla="*/ 6386 w 187317"/>
                <a:gd name="connsiteY1" fmla="*/ 158794 h 161774"/>
                <a:gd name="connsiteX2" fmla="*/ 173268 w 187317"/>
                <a:gd name="connsiteY2" fmla="*/ 31078 h 161774"/>
                <a:gd name="connsiteX3" fmla="*/ 188594 w 187317"/>
                <a:gd name="connsiteY3" fmla="*/ 6386 h 1617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7317" h="161774">
                  <a:moveTo>
                    <a:pt x="188594" y="6386"/>
                  </a:moveTo>
                  <a:lnTo>
                    <a:pt x="6386" y="158794"/>
                  </a:lnTo>
                  <a:lnTo>
                    <a:pt x="173268" y="31078"/>
                  </a:lnTo>
                  <a:cubicBezTo>
                    <a:pt x="187743" y="19157"/>
                    <a:pt x="188594" y="6386"/>
                    <a:pt x="188594" y="6386"/>
                  </a:cubicBezTo>
                </a:path>
              </a:pathLst>
            </a:custGeom>
            <a:solidFill>
              <a:srgbClr val="9D9D9C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1" name="Полилиния: фигура 90"/>
            <p:cNvSpPr/>
            <p:nvPr/>
          </p:nvSpPr>
          <p:spPr>
            <a:xfrm>
              <a:off x="528574" y="2014728"/>
              <a:ext cx="170802" cy="238810"/>
            </a:xfrm>
            <a:custGeom>
              <a:avLst/>
              <a:gdLst>
                <a:gd name="connsiteX0" fmla="*/ 86429 w 170288"/>
                <a:gd name="connsiteY0" fmla="*/ 232018 h 238404"/>
                <a:gd name="connsiteX1" fmla="*/ 21719 w 170288"/>
                <a:gd name="connsiteY1" fmla="*/ 203069 h 238404"/>
                <a:gd name="connsiteX2" fmla="*/ 6394 w 170288"/>
                <a:gd name="connsiteY2" fmla="*/ 178377 h 238404"/>
                <a:gd name="connsiteX3" fmla="*/ 6394 w 170288"/>
                <a:gd name="connsiteY3" fmla="*/ 6386 h 238404"/>
                <a:gd name="connsiteX4" fmla="*/ 167316 w 170288"/>
                <a:gd name="connsiteY4" fmla="*/ 6386 h 238404"/>
                <a:gd name="connsiteX5" fmla="*/ 167316 w 170288"/>
                <a:gd name="connsiteY5" fmla="*/ 177526 h 238404"/>
                <a:gd name="connsiteX6" fmla="*/ 151990 w 170288"/>
                <a:gd name="connsiteY6" fmla="*/ 202218 h 238404"/>
                <a:gd name="connsiteX7" fmla="*/ 86429 w 170288"/>
                <a:gd name="connsiteY7" fmla="*/ 232018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0288" h="238404">
                  <a:moveTo>
                    <a:pt x="86429" y="232018"/>
                  </a:moveTo>
                  <a:cubicBezTo>
                    <a:pt x="86429" y="232018"/>
                    <a:pt x="37897" y="209881"/>
                    <a:pt x="21719" y="203069"/>
                  </a:cubicBezTo>
                  <a:cubicBezTo>
                    <a:pt x="5542" y="193703"/>
                    <a:pt x="6394" y="178377"/>
                    <a:pt x="6394" y="178377"/>
                  </a:cubicBezTo>
                  <a:lnTo>
                    <a:pt x="6394" y="6386"/>
                  </a:lnTo>
                  <a:lnTo>
                    <a:pt x="167316" y="6386"/>
                  </a:lnTo>
                  <a:lnTo>
                    <a:pt x="167316" y="177526"/>
                  </a:lnTo>
                  <a:cubicBezTo>
                    <a:pt x="167316" y="177526"/>
                    <a:pt x="168168" y="193703"/>
                    <a:pt x="151990" y="202218"/>
                  </a:cubicBezTo>
                  <a:cubicBezTo>
                    <a:pt x="134961" y="209881"/>
                    <a:pt x="86429" y="232018"/>
                    <a:pt x="86429" y="232018"/>
                  </a:cubicBezTo>
                </a:path>
              </a:pathLst>
            </a:custGeom>
            <a:solidFill>
              <a:srgbClr val="1A2B65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2" name="Полилиния: фигура 91"/>
            <p:cNvSpPr/>
            <p:nvPr/>
          </p:nvSpPr>
          <p:spPr>
            <a:xfrm>
              <a:off x="526122" y="2012232"/>
              <a:ext cx="169985" cy="238810"/>
            </a:xfrm>
            <a:custGeom>
              <a:avLst/>
              <a:gdLst>
                <a:gd name="connsiteX0" fmla="*/ 25118 w 170288"/>
                <a:gd name="connsiteY0" fmla="*/ 203069 h 238404"/>
                <a:gd name="connsiteX1" fmla="*/ 88976 w 170288"/>
                <a:gd name="connsiteY1" fmla="*/ 231167 h 238404"/>
                <a:gd name="connsiteX2" fmla="*/ 152834 w 170288"/>
                <a:gd name="connsiteY2" fmla="*/ 203069 h 238404"/>
                <a:gd name="connsiteX3" fmla="*/ 167308 w 170288"/>
                <a:gd name="connsiteY3" fmla="*/ 180080 h 238404"/>
                <a:gd name="connsiteX4" fmla="*/ 167308 w 170288"/>
                <a:gd name="connsiteY4" fmla="*/ 180080 h 238404"/>
                <a:gd name="connsiteX5" fmla="*/ 167308 w 170288"/>
                <a:gd name="connsiteY5" fmla="*/ 10643 h 238404"/>
                <a:gd name="connsiteX6" fmla="*/ 10643 w 170288"/>
                <a:gd name="connsiteY6" fmla="*/ 10643 h 238404"/>
                <a:gd name="connsiteX7" fmla="*/ 10643 w 170288"/>
                <a:gd name="connsiteY7" fmla="*/ 180080 h 238404"/>
                <a:gd name="connsiteX8" fmla="*/ 25118 w 170288"/>
                <a:gd name="connsiteY8" fmla="*/ 203069 h 238404"/>
                <a:gd name="connsiteX9" fmla="*/ 88976 w 170288"/>
                <a:gd name="connsiteY9" fmla="*/ 236275 h 238404"/>
                <a:gd name="connsiteX10" fmla="*/ 88124 w 170288"/>
                <a:gd name="connsiteY10" fmla="*/ 236275 h 238404"/>
                <a:gd name="connsiteX11" fmla="*/ 23415 w 170288"/>
                <a:gd name="connsiteY11" fmla="*/ 207326 h 238404"/>
                <a:gd name="connsiteX12" fmla="*/ 23415 w 170288"/>
                <a:gd name="connsiteY12" fmla="*/ 207326 h 238404"/>
                <a:gd name="connsiteX13" fmla="*/ 6386 w 170288"/>
                <a:gd name="connsiteY13" fmla="*/ 180080 h 238404"/>
                <a:gd name="connsiteX14" fmla="*/ 6386 w 170288"/>
                <a:gd name="connsiteY14" fmla="*/ 6386 h 238404"/>
                <a:gd name="connsiteX15" fmla="*/ 171565 w 170288"/>
                <a:gd name="connsiteY15" fmla="*/ 6386 h 238404"/>
                <a:gd name="connsiteX16" fmla="*/ 171565 w 170288"/>
                <a:gd name="connsiteY16" fmla="*/ 180080 h 238404"/>
                <a:gd name="connsiteX17" fmla="*/ 154537 w 170288"/>
                <a:gd name="connsiteY17" fmla="*/ 207326 h 238404"/>
                <a:gd name="connsiteX18" fmla="*/ 154537 w 170288"/>
                <a:gd name="connsiteY18" fmla="*/ 207326 h 238404"/>
                <a:gd name="connsiteX19" fmla="*/ 89827 w 170288"/>
                <a:gd name="connsiteY19" fmla="*/ 236275 h 238404"/>
                <a:gd name="connsiteX20" fmla="*/ 88976 w 170288"/>
                <a:gd name="connsiteY20" fmla="*/ 236275 h 2384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70288" h="238404">
                  <a:moveTo>
                    <a:pt x="25118" y="203069"/>
                  </a:moveTo>
                  <a:cubicBezTo>
                    <a:pt x="40444" y="209881"/>
                    <a:pt x="82164" y="228612"/>
                    <a:pt x="88976" y="231167"/>
                  </a:cubicBezTo>
                  <a:cubicBezTo>
                    <a:pt x="95787" y="228612"/>
                    <a:pt x="137508" y="209029"/>
                    <a:pt x="152834" y="203069"/>
                  </a:cubicBezTo>
                  <a:cubicBezTo>
                    <a:pt x="167308" y="194555"/>
                    <a:pt x="167308" y="180080"/>
                    <a:pt x="167308" y="180080"/>
                  </a:cubicBezTo>
                  <a:lnTo>
                    <a:pt x="167308" y="180080"/>
                  </a:lnTo>
                  <a:lnTo>
                    <a:pt x="167308" y="10643"/>
                  </a:lnTo>
                  <a:lnTo>
                    <a:pt x="10643" y="10643"/>
                  </a:lnTo>
                  <a:lnTo>
                    <a:pt x="10643" y="180080"/>
                  </a:lnTo>
                  <a:cubicBezTo>
                    <a:pt x="10643" y="180932"/>
                    <a:pt x="10643" y="195406"/>
                    <a:pt x="25118" y="203069"/>
                  </a:cubicBezTo>
                  <a:moveTo>
                    <a:pt x="88976" y="236275"/>
                  </a:moveTo>
                  <a:lnTo>
                    <a:pt x="88124" y="236275"/>
                  </a:lnTo>
                  <a:cubicBezTo>
                    <a:pt x="87273" y="236275"/>
                    <a:pt x="39592" y="214138"/>
                    <a:pt x="23415" y="207326"/>
                  </a:cubicBezTo>
                  <a:lnTo>
                    <a:pt x="23415" y="207326"/>
                  </a:lnTo>
                  <a:cubicBezTo>
                    <a:pt x="6386" y="197960"/>
                    <a:pt x="6386" y="181783"/>
                    <a:pt x="6386" y="180080"/>
                  </a:cubicBezTo>
                  <a:lnTo>
                    <a:pt x="6386" y="6386"/>
                  </a:lnTo>
                  <a:lnTo>
                    <a:pt x="171565" y="6386"/>
                  </a:lnTo>
                  <a:lnTo>
                    <a:pt x="171565" y="180080"/>
                  </a:lnTo>
                  <a:cubicBezTo>
                    <a:pt x="171565" y="180932"/>
                    <a:pt x="171565" y="197960"/>
                    <a:pt x="154537" y="207326"/>
                  </a:cubicBezTo>
                  <a:lnTo>
                    <a:pt x="154537" y="207326"/>
                  </a:lnTo>
                  <a:cubicBezTo>
                    <a:pt x="138359" y="214138"/>
                    <a:pt x="90678" y="236275"/>
                    <a:pt x="89827" y="236275"/>
                  </a:cubicBezTo>
                  <a:lnTo>
                    <a:pt x="88976" y="236275"/>
                  </a:lnTo>
                  <a:close/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  <p:sp>
          <p:nvSpPr>
            <p:cNvPr id="93" name="Полилиния: фигура 92"/>
            <p:cNvSpPr/>
            <p:nvPr/>
          </p:nvSpPr>
          <p:spPr>
            <a:xfrm>
              <a:off x="552273" y="2028874"/>
              <a:ext cx="128306" cy="203863"/>
            </a:xfrm>
            <a:custGeom>
              <a:avLst/>
              <a:gdLst>
                <a:gd name="connsiteX0" fmla="*/ 111113 w 127716"/>
                <a:gd name="connsiteY0" fmla="*/ 111965 h 204346"/>
                <a:gd name="connsiteX1" fmla="*/ 106005 w 127716"/>
                <a:gd name="connsiteY1" fmla="*/ 111965 h 204346"/>
                <a:gd name="connsiteX2" fmla="*/ 95787 w 127716"/>
                <a:gd name="connsiteY2" fmla="*/ 99193 h 204346"/>
                <a:gd name="connsiteX3" fmla="*/ 100045 w 127716"/>
                <a:gd name="connsiteY3" fmla="*/ 64284 h 204346"/>
                <a:gd name="connsiteX4" fmla="*/ 111113 w 127716"/>
                <a:gd name="connsiteY4" fmla="*/ 40444 h 204346"/>
                <a:gd name="connsiteX5" fmla="*/ 111113 w 127716"/>
                <a:gd name="connsiteY5" fmla="*/ 111965 h 204346"/>
                <a:gd name="connsiteX6" fmla="*/ 111113 w 127716"/>
                <a:gd name="connsiteY6" fmla="*/ 151131 h 204346"/>
                <a:gd name="connsiteX7" fmla="*/ 89827 w 127716"/>
                <a:gd name="connsiteY7" fmla="*/ 151131 h 204346"/>
                <a:gd name="connsiteX8" fmla="*/ 88125 w 127716"/>
                <a:gd name="connsiteY8" fmla="*/ 136657 h 204346"/>
                <a:gd name="connsiteX9" fmla="*/ 106005 w 127716"/>
                <a:gd name="connsiteY9" fmla="*/ 122182 h 204346"/>
                <a:gd name="connsiteX10" fmla="*/ 111113 w 127716"/>
                <a:gd name="connsiteY10" fmla="*/ 122182 h 204346"/>
                <a:gd name="connsiteX11" fmla="*/ 111113 w 127716"/>
                <a:gd name="connsiteY11" fmla="*/ 151131 h 204346"/>
                <a:gd name="connsiteX12" fmla="*/ 67690 w 127716"/>
                <a:gd name="connsiteY12" fmla="*/ 150280 h 204346"/>
                <a:gd name="connsiteX13" fmla="*/ 77907 w 127716"/>
                <a:gd name="connsiteY13" fmla="*/ 138359 h 204346"/>
                <a:gd name="connsiteX14" fmla="*/ 79610 w 127716"/>
                <a:gd name="connsiteY14" fmla="*/ 150280 h 204346"/>
                <a:gd name="connsiteX15" fmla="*/ 67690 w 127716"/>
                <a:gd name="connsiteY15" fmla="*/ 150280 h 204346"/>
                <a:gd name="connsiteX16" fmla="*/ 67690 w 127716"/>
                <a:gd name="connsiteY16" fmla="*/ 180080 h 204346"/>
                <a:gd name="connsiteX17" fmla="*/ 67690 w 127716"/>
                <a:gd name="connsiteY17" fmla="*/ 160497 h 204346"/>
                <a:gd name="connsiteX18" fmla="*/ 77907 w 127716"/>
                <a:gd name="connsiteY18" fmla="*/ 160497 h 204346"/>
                <a:gd name="connsiteX19" fmla="*/ 67690 w 127716"/>
                <a:gd name="connsiteY19" fmla="*/ 180080 h 204346"/>
                <a:gd name="connsiteX20" fmla="*/ 62581 w 127716"/>
                <a:gd name="connsiteY20" fmla="*/ 136657 h 204346"/>
                <a:gd name="connsiteX21" fmla="*/ 51512 w 127716"/>
                <a:gd name="connsiteY21" fmla="*/ 128994 h 204346"/>
                <a:gd name="connsiteX22" fmla="*/ 62581 w 127716"/>
                <a:gd name="connsiteY22" fmla="*/ 102599 h 204346"/>
                <a:gd name="connsiteX23" fmla="*/ 73650 w 127716"/>
                <a:gd name="connsiteY23" fmla="*/ 128994 h 204346"/>
                <a:gd name="connsiteX24" fmla="*/ 62581 w 127716"/>
                <a:gd name="connsiteY24" fmla="*/ 136657 h 204346"/>
                <a:gd name="connsiteX25" fmla="*/ 46404 w 127716"/>
                <a:gd name="connsiteY25" fmla="*/ 150280 h 204346"/>
                <a:gd name="connsiteX26" fmla="*/ 48107 w 127716"/>
                <a:gd name="connsiteY26" fmla="*/ 138359 h 204346"/>
                <a:gd name="connsiteX27" fmla="*/ 58324 w 127716"/>
                <a:gd name="connsiteY27" fmla="*/ 150280 h 204346"/>
                <a:gd name="connsiteX28" fmla="*/ 46404 w 127716"/>
                <a:gd name="connsiteY28" fmla="*/ 150280 h 204346"/>
                <a:gd name="connsiteX29" fmla="*/ 58324 w 127716"/>
                <a:gd name="connsiteY29" fmla="*/ 180080 h 204346"/>
                <a:gd name="connsiteX30" fmla="*/ 48107 w 127716"/>
                <a:gd name="connsiteY30" fmla="*/ 160497 h 204346"/>
                <a:gd name="connsiteX31" fmla="*/ 58324 w 127716"/>
                <a:gd name="connsiteY31" fmla="*/ 160497 h 204346"/>
                <a:gd name="connsiteX32" fmla="*/ 58324 w 127716"/>
                <a:gd name="connsiteY32" fmla="*/ 180080 h 204346"/>
                <a:gd name="connsiteX33" fmla="*/ 36186 w 127716"/>
                <a:gd name="connsiteY33" fmla="*/ 151131 h 204346"/>
                <a:gd name="connsiteX34" fmla="*/ 14900 w 127716"/>
                <a:gd name="connsiteY34" fmla="*/ 151131 h 204346"/>
                <a:gd name="connsiteX35" fmla="*/ 14900 w 127716"/>
                <a:gd name="connsiteY35" fmla="*/ 122182 h 204346"/>
                <a:gd name="connsiteX36" fmla="*/ 20009 w 127716"/>
                <a:gd name="connsiteY36" fmla="*/ 122182 h 204346"/>
                <a:gd name="connsiteX37" fmla="*/ 37889 w 127716"/>
                <a:gd name="connsiteY37" fmla="*/ 136657 h 204346"/>
                <a:gd name="connsiteX38" fmla="*/ 36186 w 127716"/>
                <a:gd name="connsiteY38" fmla="*/ 151131 h 204346"/>
                <a:gd name="connsiteX39" fmla="*/ 14900 w 127716"/>
                <a:gd name="connsiteY39" fmla="*/ 41295 h 204346"/>
                <a:gd name="connsiteX40" fmla="*/ 25969 w 127716"/>
                <a:gd name="connsiteY40" fmla="*/ 65135 h 204346"/>
                <a:gd name="connsiteX41" fmla="*/ 30226 w 127716"/>
                <a:gd name="connsiteY41" fmla="*/ 100045 h 204346"/>
                <a:gd name="connsiteX42" fmla="*/ 20009 w 127716"/>
                <a:gd name="connsiteY42" fmla="*/ 112816 h 204346"/>
                <a:gd name="connsiteX43" fmla="*/ 14900 w 127716"/>
                <a:gd name="connsiteY43" fmla="*/ 112816 h 204346"/>
                <a:gd name="connsiteX44" fmla="*/ 14900 w 127716"/>
                <a:gd name="connsiteY44" fmla="*/ 41295 h 204346"/>
                <a:gd name="connsiteX45" fmla="*/ 89827 w 127716"/>
                <a:gd name="connsiteY45" fmla="*/ 64284 h 204346"/>
                <a:gd name="connsiteX46" fmla="*/ 84719 w 127716"/>
                <a:gd name="connsiteY46" fmla="*/ 107708 h 204346"/>
                <a:gd name="connsiteX47" fmla="*/ 87273 w 127716"/>
                <a:gd name="connsiteY47" fmla="*/ 107708 h 204346"/>
                <a:gd name="connsiteX48" fmla="*/ 96639 w 127716"/>
                <a:gd name="connsiteY48" fmla="*/ 117073 h 204346"/>
                <a:gd name="connsiteX49" fmla="*/ 87273 w 127716"/>
                <a:gd name="connsiteY49" fmla="*/ 127291 h 204346"/>
                <a:gd name="connsiteX50" fmla="*/ 83867 w 127716"/>
                <a:gd name="connsiteY50" fmla="*/ 126439 h 204346"/>
                <a:gd name="connsiteX51" fmla="*/ 68541 w 127716"/>
                <a:gd name="connsiteY51" fmla="*/ 74501 h 204346"/>
                <a:gd name="connsiteX52" fmla="*/ 70244 w 127716"/>
                <a:gd name="connsiteY52" fmla="*/ 25969 h 204346"/>
                <a:gd name="connsiteX53" fmla="*/ 63433 w 127716"/>
                <a:gd name="connsiteY53" fmla="*/ 6386 h 204346"/>
                <a:gd name="connsiteX54" fmla="*/ 56621 w 127716"/>
                <a:gd name="connsiteY54" fmla="*/ 25969 h 204346"/>
                <a:gd name="connsiteX55" fmla="*/ 58324 w 127716"/>
                <a:gd name="connsiteY55" fmla="*/ 74501 h 204346"/>
                <a:gd name="connsiteX56" fmla="*/ 42998 w 127716"/>
                <a:gd name="connsiteY56" fmla="*/ 126439 h 204346"/>
                <a:gd name="connsiteX57" fmla="*/ 39592 w 127716"/>
                <a:gd name="connsiteY57" fmla="*/ 127291 h 204346"/>
                <a:gd name="connsiteX58" fmla="*/ 30226 w 127716"/>
                <a:gd name="connsiteY58" fmla="*/ 117073 h 204346"/>
                <a:gd name="connsiteX59" fmla="*/ 39592 w 127716"/>
                <a:gd name="connsiteY59" fmla="*/ 107708 h 204346"/>
                <a:gd name="connsiteX60" fmla="*/ 42147 w 127716"/>
                <a:gd name="connsiteY60" fmla="*/ 107708 h 204346"/>
                <a:gd name="connsiteX61" fmla="*/ 37038 w 127716"/>
                <a:gd name="connsiteY61" fmla="*/ 64284 h 204346"/>
                <a:gd name="connsiteX62" fmla="*/ 6386 w 127716"/>
                <a:gd name="connsiteY62" fmla="*/ 20860 h 204346"/>
                <a:gd name="connsiteX63" fmla="*/ 6386 w 127716"/>
                <a:gd name="connsiteY63" fmla="*/ 160497 h 204346"/>
                <a:gd name="connsiteX64" fmla="*/ 38741 w 127716"/>
                <a:gd name="connsiteY64" fmla="*/ 160497 h 204346"/>
                <a:gd name="connsiteX65" fmla="*/ 58324 w 127716"/>
                <a:gd name="connsiteY65" fmla="*/ 192852 h 204346"/>
                <a:gd name="connsiteX66" fmla="*/ 64284 w 127716"/>
                <a:gd name="connsiteY66" fmla="*/ 198812 h 204346"/>
                <a:gd name="connsiteX67" fmla="*/ 70244 w 127716"/>
                <a:gd name="connsiteY67" fmla="*/ 192852 h 204346"/>
                <a:gd name="connsiteX68" fmla="*/ 89827 w 127716"/>
                <a:gd name="connsiteY68" fmla="*/ 160497 h 204346"/>
                <a:gd name="connsiteX69" fmla="*/ 122182 w 127716"/>
                <a:gd name="connsiteY69" fmla="*/ 160497 h 204346"/>
                <a:gd name="connsiteX70" fmla="*/ 122182 w 127716"/>
                <a:gd name="connsiteY70" fmla="*/ 20860 h 204346"/>
                <a:gd name="connsiteX71" fmla="*/ 89827 w 127716"/>
                <a:gd name="connsiteY71" fmla="*/ 64284 h 2043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127716" h="204346">
                  <a:moveTo>
                    <a:pt x="111113" y="111965"/>
                  </a:moveTo>
                  <a:lnTo>
                    <a:pt x="106005" y="111965"/>
                  </a:lnTo>
                  <a:cubicBezTo>
                    <a:pt x="104302" y="103450"/>
                    <a:pt x="95787" y="99193"/>
                    <a:pt x="95787" y="99193"/>
                  </a:cubicBezTo>
                  <a:cubicBezTo>
                    <a:pt x="95787" y="99193"/>
                    <a:pt x="98342" y="76204"/>
                    <a:pt x="100045" y="64284"/>
                  </a:cubicBezTo>
                  <a:cubicBezTo>
                    <a:pt x="102599" y="51512"/>
                    <a:pt x="111113" y="40444"/>
                    <a:pt x="111113" y="40444"/>
                  </a:cubicBezTo>
                  <a:lnTo>
                    <a:pt x="111113" y="111965"/>
                  </a:lnTo>
                  <a:close/>
                  <a:moveTo>
                    <a:pt x="111113" y="151131"/>
                  </a:moveTo>
                  <a:lnTo>
                    <a:pt x="89827" y="151131"/>
                  </a:lnTo>
                  <a:cubicBezTo>
                    <a:pt x="89827" y="151131"/>
                    <a:pt x="89827" y="143468"/>
                    <a:pt x="88125" y="136657"/>
                  </a:cubicBezTo>
                  <a:cubicBezTo>
                    <a:pt x="89827" y="136657"/>
                    <a:pt x="103451" y="134954"/>
                    <a:pt x="106005" y="122182"/>
                  </a:cubicBezTo>
                  <a:lnTo>
                    <a:pt x="111113" y="122182"/>
                  </a:lnTo>
                  <a:lnTo>
                    <a:pt x="111113" y="151131"/>
                  </a:lnTo>
                  <a:close/>
                  <a:moveTo>
                    <a:pt x="67690" y="150280"/>
                  </a:moveTo>
                  <a:cubicBezTo>
                    <a:pt x="67690" y="150280"/>
                    <a:pt x="67690" y="140062"/>
                    <a:pt x="77907" y="138359"/>
                  </a:cubicBezTo>
                  <a:cubicBezTo>
                    <a:pt x="78758" y="140914"/>
                    <a:pt x="79610" y="144320"/>
                    <a:pt x="79610" y="150280"/>
                  </a:cubicBezTo>
                  <a:lnTo>
                    <a:pt x="67690" y="150280"/>
                  </a:lnTo>
                  <a:close/>
                  <a:moveTo>
                    <a:pt x="67690" y="180080"/>
                  </a:moveTo>
                  <a:lnTo>
                    <a:pt x="67690" y="160497"/>
                  </a:lnTo>
                  <a:lnTo>
                    <a:pt x="77907" y="160497"/>
                  </a:lnTo>
                  <a:cubicBezTo>
                    <a:pt x="77907" y="160497"/>
                    <a:pt x="77055" y="171566"/>
                    <a:pt x="67690" y="180080"/>
                  </a:cubicBezTo>
                  <a:moveTo>
                    <a:pt x="62581" y="136657"/>
                  </a:moveTo>
                  <a:cubicBezTo>
                    <a:pt x="62581" y="136657"/>
                    <a:pt x="54067" y="130696"/>
                    <a:pt x="51512" y="128994"/>
                  </a:cubicBezTo>
                  <a:cubicBezTo>
                    <a:pt x="58324" y="118776"/>
                    <a:pt x="62581" y="102599"/>
                    <a:pt x="62581" y="102599"/>
                  </a:cubicBezTo>
                  <a:cubicBezTo>
                    <a:pt x="62581" y="102599"/>
                    <a:pt x="66839" y="118776"/>
                    <a:pt x="73650" y="128994"/>
                  </a:cubicBezTo>
                  <a:cubicBezTo>
                    <a:pt x="71096" y="130696"/>
                    <a:pt x="62581" y="136657"/>
                    <a:pt x="62581" y="136657"/>
                  </a:cubicBezTo>
                  <a:moveTo>
                    <a:pt x="46404" y="150280"/>
                  </a:moveTo>
                  <a:cubicBezTo>
                    <a:pt x="46404" y="144320"/>
                    <a:pt x="47255" y="140914"/>
                    <a:pt x="48107" y="138359"/>
                  </a:cubicBezTo>
                  <a:cubicBezTo>
                    <a:pt x="57472" y="140062"/>
                    <a:pt x="58324" y="150280"/>
                    <a:pt x="58324" y="150280"/>
                  </a:cubicBezTo>
                  <a:lnTo>
                    <a:pt x="46404" y="150280"/>
                  </a:lnTo>
                  <a:close/>
                  <a:moveTo>
                    <a:pt x="58324" y="180080"/>
                  </a:moveTo>
                  <a:cubicBezTo>
                    <a:pt x="49810" y="171566"/>
                    <a:pt x="48107" y="160497"/>
                    <a:pt x="48107" y="160497"/>
                  </a:cubicBezTo>
                  <a:lnTo>
                    <a:pt x="58324" y="160497"/>
                  </a:lnTo>
                  <a:lnTo>
                    <a:pt x="58324" y="180080"/>
                  </a:lnTo>
                  <a:close/>
                  <a:moveTo>
                    <a:pt x="36186" y="151131"/>
                  </a:moveTo>
                  <a:lnTo>
                    <a:pt x="14900" y="151131"/>
                  </a:lnTo>
                  <a:lnTo>
                    <a:pt x="14900" y="122182"/>
                  </a:lnTo>
                  <a:lnTo>
                    <a:pt x="20009" y="122182"/>
                  </a:lnTo>
                  <a:cubicBezTo>
                    <a:pt x="22563" y="134954"/>
                    <a:pt x="36186" y="136657"/>
                    <a:pt x="37889" y="136657"/>
                  </a:cubicBezTo>
                  <a:cubicBezTo>
                    <a:pt x="36186" y="142617"/>
                    <a:pt x="36186" y="151131"/>
                    <a:pt x="36186" y="151131"/>
                  </a:cubicBezTo>
                  <a:moveTo>
                    <a:pt x="14900" y="41295"/>
                  </a:moveTo>
                  <a:cubicBezTo>
                    <a:pt x="14900" y="41295"/>
                    <a:pt x="23415" y="52364"/>
                    <a:pt x="25969" y="65135"/>
                  </a:cubicBezTo>
                  <a:cubicBezTo>
                    <a:pt x="27672" y="77056"/>
                    <a:pt x="30226" y="100045"/>
                    <a:pt x="30226" y="100045"/>
                  </a:cubicBezTo>
                  <a:cubicBezTo>
                    <a:pt x="30226" y="100045"/>
                    <a:pt x="21712" y="103450"/>
                    <a:pt x="20009" y="112816"/>
                  </a:cubicBezTo>
                  <a:lnTo>
                    <a:pt x="14900" y="112816"/>
                  </a:lnTo>
                  <a:lnTo>
                    <a:pt x="14900" y="41295"/>
                  </a:lnTo>
                  <a:close/>
                  <a:moveTo>
                    <a:pt x="89827" y="64284"/>
                  </a:moveTo>
                  <a:cubicBezTo>
                    <a:pt x="86422" y="94936"/>
                    <a:pt x="84719" y="107708"/>
                    <a:pt x="84719" y="107708"/>
                  </a:cubicBezTo>
                  <a:cubicBezTo>
                    <a:pt x="84719" y="107708"/>
                    <a:pt x="85570" y="107708"/>
                    <a:pt x="87273" y="107708"/>
                  </a:cubicBezTo>
                  <a:cubicBezTo>
                    <a:pt x="88976" y="107708"/>
                    <a:pt x="96639" y="109410"/>
                    <a:pt x="96639" y="117073"/>
                  </a:cubicBezTo>
                  <a:cubicBezTo>
                    <a:pt x="96639" y="124736"/>
                    <a:pt x="89827" y="127291"/>
                    <a:pt x="87273" y="127291"/>
                  </a:cubicBezTo>
                  <a:cubicBezTo>
                    <a:pt x="83867" y="127291"/>
                    <a:pt x="83867" y="126439"/>
                    <a:pt x="83867" y="126439"/>
                  </a:cubicBezTo>
                  <a:cubicBezTo>
                    <a:pt x="83867" y="126439"/>
                    <a:pt x="68541" y="106005"/>
                    <a:pt x="68541" y="74501"/>
                  </a:cubicBezTo>
                  <a:cubicBezTo>
                    <a:pt x="68541" y="54918"/>
                    <a:pt x="70244" y="36186"/>
                    <a:pt x="70244" y="25969"/>
                  </a:cubicBezTo>
                  <a:cubicBezTo>
                    <a:pt x="70244" y="24266"/>
                    <a:pt x="70244" y="14900"/>
                    <a:pt x="63433" y="6386"/>
                  </a:cubicBezTo>
                  <a:cubicBezTo>
                    <a:pt x="56621" y="14049"/>
                    <a:pt x="56621" y="23415"/>
                    <a:pt x="56621" y="25969"/>
                  </a:cubicBezTo>
                  <a:cubicBezTo>
                    <a:pt x="56621" y="36186"/>
                    <a:pt x="58324" y="54067"/>
                    <a:pt x="58324" y="74501"/>
                  </a:cubicBezTo>
                  <a:cubicBezTo>
                    <a:pt x="58324" y="106005"/>
                    <a:pt x="42998" y="126439"/>
                    <a:pt x="42998" y="126439"/>
                  </a:cubicBezTo>
                  <a:cubicBezTo>
                    <a:pt x="42998" y="126439"/>
                    <a:pt x="42998" y="127291"/>
                    <a:pt x="39592" y="127291"/>
                  </a:cubicBezTo>
                  <a:cubicBezTo>
                    <a:pt x="36186" y="127291"/>
                    <a:pt x="30226" y="124736"/>
                    <a:pt x="30226" y="117073"/>
                  </a:cubicBezTo>
                  <a:cubicBezTo>
                    <a:pt x="30226" y="109410"/>
                    <a:pt x="38741" y="107708"/>
                    <a:pt x="39592" y="107708"/>
                  </a:cubicBezTo>
                  <a:cubicBezTo>
                    <a:pt x="40444" y="107708"/>
                    <a:pt x="42147" y="107708"/>
                    <a:pt x="42147" y="107708"/>
                  </a:cubicBezTo>
                  <a:cubicBezTo>
                    <a:pt x="42147" y="107708"/>
                    <a:pt x="40444" y="94084"/>
                    <a:pt x="37038" y="64284"/>
                  </a:cubicBezTo>
                  <a:cubicBezTo>
                    <a:pt x="30226" y="31929"/>
                    <a:pt x="6386" y="20860"/>
                    <a:pt x="6386" y="20860"/>
                  </a:cubicBezTo>
                  <a:lnTo>
                    <a:pt x="6386" y="160497"/>
                  </a:lnTo>
                  <a:lnTo>
                    <a:pt x="38741" y="160497"/>
                  </a:lnTo>
                  <a:cubicBezTo>
                    <a:pt x="38741" y="160497"/>
                    <a:pt x="41295" y="180080"/>
                    <a:pt x="58324" y="192852"/>
                  </a:cubicBezTo>
                  <a:cubicBezTo>
                    <a:pt x="58324" y="192852"/>
                    <a:pt x="63433" y="197960"/>
                    <a:pt x="64284" y="198812"/>
                  </a:cubicBezTo>
                  <a:cubicBezTo>
                    <a:pt x="64284" y="197109"/>
                    <a:pt x="70244" y="192852"/>
                    <a:pt x="70244" y="192852"/>
                  </a:cubicBezTo>
                  <a:cubicBezTo>
                    <a:pt x="87273" y="180080"/>
                    <a:pt x="89827" y="160497"/>
                    <a:pt x="89827" y="160497"/>
                  </a:cubicBezTo>
                  <a:lnTo>
                    <a:pt x="122182" y="160497"/>
                  </a:lnTo>
                  <a:lnTo>
                    <a:pt x="122182" y="20860"/>
                  </a:lnTo>
                  <a:cubicBezTo>
                    <a:pt x="120479" y="20860"/>
                    <a:pt x="96639" y="31929"/>
                    <a:pt x="89827" y="64284"/>
                  </a:cubicBezTo>
                </a:path>
              </a:pathLst>
            </a:custGeom>
            <a:solidFill>
              <a:srgbClr val="FFDD00"/>
            </a:solidFill>
            <a:ln w="9525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sz="1463" dirty="0">
                <a:latin typeface="+mn-lt"/>
                <a:cs typeface="+mn-cs"/>
              </a:endParaRPr>
            </a:p>
          </p:txBody>
        </p:sp>
      </p:grpSp>
      <p:sp>
        <p:nvSpPr>
          <p:cNvPr id="35850" name="TextBox 117"/>
          <p:cNvSpPr txBox="1">
            <a:spLocks noChangeArrowheads="1"/>
          </p:cNvSpPr>
          <p:nvPr/>
        </p:nvSpPr>
        <p:spPr bwMode="auto">
          <a:xfrm>
            <a:off x="1677988" y="733425"/>
            <a:ext cx="18669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Персонал</a:t>
            </a:r>
          </a:p>
          <a:p>
            <a:pPr algn="ctr">
              <a:lnSpc>
                <a:spcPct val="80000"/>
              </a:lnSpc>
            </a:pPr>
            <a:r>
              <a:rPr lang="uk-UA" sz="2100">
                <a:latin typeface="Calibri" pitchFamily="34" charset="0"/>
              </a:rPr>
              <a:t>поліції</a:t>
            </a:r>
          </a:p>
        </p:txBody>
      </p:sp>
      <p:sp>
        <p:nvSpPr>
          <p:cNvPr id="35851" name="Прямоугольник 581"/>
          <p:cNvSpPr>
            <a:spLocks noChangeArrowheads="1"/>
          </p:cNvSpPr>
          <p:nvPr/>
        </p:nvSpPr>
        <p:spPr bwMode="auto">
          <a:xfrm>
            <a:off x="7991475" y="3352800"/>
            <a:ext cx="3602038" cy="3241675"/>
          </a:xfrm>
          <a:prstGeom prst="rect">
            <a:avLst/>
          </a:prstGeom>
          <a:solidFill>
            <a:srgbClr val="FFDD00"/>
          </a:solidFill>
          <a:ln w="4933">
            <a:noFill/>
            <a:miter lim="800000"/>
            <a:headEnd/>
            <a:tailEnd/>
          </a:ln>
        </p:spPr>
        <p:txBody>
          <a:bodyPr anchor="ctr"/>
          <a:lstStyle/>
          <a:p>
            <a:endParaRPr lang="ru-RU">
              <a:latin typeface="Calibri" pitchFamily="34" charset="0"/>
            </a:endParaRPr>
          </a:p>
        </p:txBody>
      </p:sp>
      <p:grpSp>
        <p:nvGrpSpPr>
          <p:cNvPr id="35852" name="Группа 652"/>
          <p:cNvGrpSpPr>
            <a:grpSpLocks/>
          </p:cNvGrpSpPr>
          <p:nvPr/>
        </p:nvGrpSpPr>
        <p:grpSpPr bwMode="auto">
          <a:xfrm>
            <a:off x="-44450" y="431800"/>
            <a:ext cx="415925" cy="6013450"/>
            <a:chOff x="-22414" y="440690"/>
            <a:chExt cx="417086" cy="6014401"/>
          </a:xfrm>
        </p:grpSpPr>
        <p:sp>
          <p:nvSpPr>
            <p:cNvPr id="654" name="Прямоугольник 653"/>
            <p:cNvSpPr/>
            <p:nvPr/>
          </p:nvSpPr>
          <p:spPr>
            <a:xfrm>
              <a:off x="273685" y="44227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55" name="Прямая соединительная линия 654"/>
            <p:cNvCxnSpPr>
              <a:cxnSpLocks/>
            </p:cNvCxnSpPr>
            <p:nvPr/>
          </p:nvCxnSpPr>
          <p:spPr>
            <a:xfrm flipH="1">
              <a:off x="340546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6" name="Прямая соединительная линия 655"/>
            <p:cNvCxnSpPr>
              <a:cxnSpLocks/>
            </p:cNvCxnSpPr>
            <p:nvPr/>
          </p:nvCxnSpPr>
          <p:spPr>
            <a:xfrm flipH="1">
              <a:off x="334179" y="44545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7" name="Прямая соединительная линия 656"/>
            <p:cNvCxnSpPr>
              <a:cxnSpLocks/>
            </p:cNvCxnSpPr>
            <p:nvPr/>
          </p:nvCxnSpPr>
          <p:spPr>
            <a:xfrm flipH="1">
              <a:off x="318259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8" name="Прямая соединительная линия 657"/>
            <p:cNvCxnSpPr>
              <a:cxnSpLocks/>
            </p:cNvCxnSpPr>
            <p:nvPr/>
          </p:nvCxnSpPr>
          <p:spPr>
            <a:xfrm flipH="1">
              <a:off x="311892" y="44862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9" name="Прямая соединительная линия 658"/>
            <p:cNvCxnSpPr>
              <a:cxnSpLocks/>
            </p:cNvCxnSpPr>
            <p:nvPr/>
          </p:nvCxnSpPr>
          <p:spPr>
            <a:xfrm flipH="1">
              <a:off x="324627" y="44386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0" name="Прямая соединительная линия 659"/>
            <p:cNvCxnSpPr>
              <a:cxnSpLocks/>
            </p:cNvCxnSpPr>
            <p:nvPr/>
          </p:nvCxnSpPr>
          <p:spPr>
            <a:xfrm flipH="1">
              <a:off x="302340" y="44545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1" name="Прямая соединительная линия 660"/>
            <p:cNvCxnSpPr>
              <a:cxnSpLocks/>
            </p:cNvCxnSpPr>
            <p:nvPr/>
          </p:nvCxnSpPr>
          <p:spPr>
            <a:xfrm flipH="1">
              <a:off x="291197" y="44069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2" name="Прямая соединительная линия 661"/>
            <p:cNvCxnSpPr>
              <a:cxnSpLocks/>
            </p:cNvCxnSpPr>
            <p:nvPr/>
          </p:nvCxnSpPr>
          <p:spPr>
            <a:xfrm flipH="1">
              <a:off x="280053" y="44862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63" name="Дуга 662"/>
            <p:cNvSpPr/>
            <p:nvPr/>
          </p:nvSpPr>
          <p:spPr>
            <a:xfrm>
              <a:off x="-19230" y="4470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noFill/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4" name="Дуга 663"/>
            <p:cNvSpPr/>
            <p:nvPr/>
          </p:nvSpPr>
          <p:spPr>
            <a:xfrm>
              <a:off x="-22414" y="4914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65" name="Прямоугольник 664"/>
            <p:cNvSpPr/>
            <p:nvPr/>
          </p:nvSpPr>
          <p:spPr>
            <a:xfrm>
              <a:off x="89021" y="51531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66" name="Прямоугольник 665"/>
            <p:cNvSpPr/>
            <p:nvPr/>
          </p:nvSpPr>
          <p:spPr>
            <a:xfrm>
              <a:off x="273685" y="59629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67" name="Прямая соединительная линия 666"/>
            <p:cNvCxnSpPr>
              <a:cxnSpLocks/>
            </p:cNvCxnSpPr>
            <p:nvPr/>
          </p:nvCxnSpPr>
          <p:spPr>
            <a:xfrm flipH="1">
              <a:off x="340546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Прямая соединительная линия 667"/>
            <p:cNvCxnSpPr>
              <a:cxnSpLocks/>
            </p:cNvCxnSpPr>
            <p:nvPr/>
          </p:nvCxnSpPr>
          <p:spPr>
            <a:xfrm flipH="1">
              <a:off x="334179" y="59946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Прямая соединительная линия 668"/>
            <p:cNvCxnSpPr>
              <a:cxnSpLocks/>
            </p:cNvCxnSpPr>
            <p:nvPr/>
          </p:nvCxnSpPr>
          <p:spPr>
            <a:xfrm flipH="1">
              <a:off x="318259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0" name="Прямая соединительная линия 669"/>
            <p:cNvCxnSpPr>
              <a:cxnSpLocks/>
            </p:cNvCxnSpPr>
            <p:nvPr/>
          </p:nvCxnSpPr>
          <p:spPr>
            <a:xfrm flipH="1">
              <a:off x="311892" y="6026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1" name="Прямая соединительная линия 670"/>
            <p:cNvCxnSpPr>
              <a:cxnSpLocks/>
            </p:cNvCxnSpPr>
            <p:nvPr/>
          </p:nvCxnSpPr>
          <p:spPr>
            <a:xfrm flipH="1">
              <a:off x="324627" y="59946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2" name="Прямая соединительная линия 671"/>
            <p:cNvCxnSpPr>
              <a:cxnSpLocks/>
            </p:cNvCxnSpPr>
            <p:nvPr/>
          </p:nvCxnSpPr>
          <p:spPr>
            <a:xfrm flipH="1">
              <a:off x="302340" y="59946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3" name="Прямая соединительная линия 672"/>
            <p:cNvCxnSpPr>
              <a:cxnSpLocks/>
            </p:cNvCxnSpPr>
            <p:nvPr/>
          </p:nvCxnSpPr>
          <p:spPr>
            <a:xfrm flipH="1">
              <a:off x="291197" y="59629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4" name="Прямая соединительная линия 673"/>
            <p:cNvCxnSpPr>
              <a:cxnSpLocks/>
            </p:cNvCxnSpPr>
            <p:nvPr/>
          </p:nvCxnSpPr>
          <p:spPr>
            <a:xfrm flipH="1">
              <a:off x="280053" y="6026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5" name="Дуга 674"/>
            <p:cNvSpPr/>
            <p:nvPr/>
          </p:nvSpPr>
          <p:spPr>
            <a:xfrm>
              <a:off x="-19230" y="6026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6" name="Дуга 675"/>
            <p:cNvSpPr/>
            <p:nvPr/>
          </p:nvSpPr>
          <p:spPr>
            <a:xfrm>
              <a:off x="-22414" y="64709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77" name="Прямоугольник 676"/>
            <p:cNvSpPr/>
            <p:nvPr/>
          </p:nvSpPr>
          <p:spPr>
            <a:xfrm>
              <a:off x="89021" y="66932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78" name="Прямоугольник 677"/>
            <p:cNvSpPr/>
            <p:nvPr/>
          </p:nvSpPr>
          <p:spPr>
            <a:xfrm>
              <a:off x="273685" y="76141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79" name="Прямая соединительная линия 678"/>
            <p:cNvCxnSpPr>
              <a:cxnSpLocks/>
            </p:cNvCxnSpPr>
            <p:nvPr/>
          </p:nvCxnSpPr>
          <p:spPr>
            <a:xfrm flipH="1">
              <a:off x="340546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0" name="Прямая соединительная линия 679"/>
            <p:cNvCxnSpPr>
              <a:cxnSpLocks/>
            </p:cNvCxnSpPr>
            <p:nvPr/>
          </p:nvCxnSpPr>
          <p:spPr>
            <a:xfrm flipH="1">
              <a:off x="334179" y="76459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1" name="Прямая соединительная линия 680"/>
            <p:cNvCxnSpPr>
              <a:cxnSpLocks/>
            </p:cNvCxnSpPr>
            <p:nvPr/>
          </p:nvCxnSpPr>
          <p:spPr>
            <a:xfrm flipH="1">
              <a:off x="318259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2" name="Прямая соединительная линия 681"/>
            <p:cNvCxnSpPr>
              <a:cxnSpLocks/>
            </p:cNvCxnSpPr>
            <p:nvPr/>
          </p:nvCxnSpPr>
          <p:spPr>
            <a:xfrm flipH="1">
              <a:off x="311892" y="76776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3" name="Прямая соединительная линия 682"/>
            <p:cNvCxnSpPr>
              <a:cxnSpLocks/>
            </p:cNvCxnSpPr>
            <p:nvPr/>
          </p:nvCxnSpPr>
          <p:spPr>
            <a:xfrm flipH="1">
              <a:off x="324627" y="7630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4" name="Прямая соединительная линия 683"/>
            <p:cNvCxnSpPr>
              <a:cxnSpLocks/>
            </p:cNvCxnSpPr>
            <p:nvPr/>
          </p:nvCxnSpPr>
          <p:spPr>
            <a:xfrm flipH="1">
              <a:off x="302340" y="76459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5" name="Прямая соединительная линия 684"/>
            <p:cNvCxnSpPr>
              <a:cxnSpLocks/>
            </p:cNvCxnSpPr>
            <p:nvPr/>
          </p:nvCxnSpPr>
          <p:spPr>
            <a:xfrm flipH="1">
              <a:off x="291197" y="7598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6" name="Прямая соединительная линия 685"/>
            <p:cNvCxnSpPr>
              <a:cxnSpLocks/>
            </p:cNvCxnSpPr>
            <p:nvPr/>
          </p:nvCxnSpPr>
          <p:spPr>
            <a:xfrm flipH="1">
              <a:off x="280053" y="7677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7" name="Дуга 686"/>
            <p:cNvSpPr/>
            <p:nvPr/>
          </p:nvSpPr>
          <p:spPr>
            <a:xfrm>
              <a:off x="-19230" y="766179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88" name="Дуга 687"/>
            <p:cNvSpPr/>
            <p:nvPr/>
          </p:nvSpPr>
          <p:spPr>
            <a:xfrm>
              <a:off x="-22414" y="81381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689" name="Прямоугольник 688"/>
            <p:cNvSpPr/>
            <p:nvPr/>
          </p:nvSpPr>
          <p:spPr>
            <a:xfrm>
              <a:off x="89021" y="8328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690" name="Прямоугольник 689"/>
            <p:cNvSpPr/>
            <p:nvPr/>
          </p:nvSpPr>
          <p:spPr>
            <a:xfrm>
              <a:off x="273685" y="91542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691" name="Прямая соединительная линия 690"/>
            <p:cNvCxnSpPr>
              <a:cxnSpLocks/>
            </p:cNvCxnSpPr>
            <p:nvPr/>
          </p:nvCxnSpPr>
          <p:spPr>
            <a:xfrm flipH="1">
              <a:off x="340546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2" name="Прямая соединительная линия 691"/>
            <p:cNvCxnSpPr>
              <a:cxnSpLocks/>
            </p:cNvCxnSpPr>
            <p:nvPr/>
          </p:nvCxnSpPr>
          <p:spPr>
            <a:xfrm flipH="1">
              <a:off x="334179" y="91860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3" name="Прямая соединительная линия 692"/>
            <p:cNvCxnSpPr>
              <a:cxnSpLocks/>
            </p:cNvCxnSpPr>
            <p:nvPr/>
          </p:nvCxnSpPr>
          <p:spPr>
            <a:xfrm flipH="1">
              <a:off x="318259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4" name="Прямая соединительная линия 693"/>
            <p:cNvCxnSpPr>
              <a:cxnSpLocks/>
            </p:cNvCxnSpPr>
            <p:nvPr/>
          </p:nvCxnSpPr>
          <p:spPr>
            <a:xfrm flipH="1">
              <a:off x="311892" y="9217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Прямая соединительная линия 694"/>
            <p:cNvCxnSpPr>
              <a:cxnSpLocks/>
            </p:cNvCxnSpPr>
            <p:nvPr/>
          </p:nvCxnSpPr>
          <p:spPr>
            <a:xfrm flipH="1">
              <a:off x="324627" y="91860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Прямая соединительная линия 695"/>
            <p:cNvCxnSpPr>
              <a:cxnSpLocks/>
            </p:cNvCxnSpPr>
            <p:nvPr/>
          </p:nvCxnSpPr>
          <p:spPr>
            <a:xfrm flipH="1">
              <a:off x="302340" y="91860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7" name="Прямая соединительная линия 696"/>
            <p:cNvCxnSpPr>
              <a:cxnSpLocks/>
            </p:cNvCxnSpPr>
            <p:nvPr/>
          </p:nvCxnSpPr>
          <p:spPr>
            <a:xfrm flipH="1">
              <a:off x="291197" y="915428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8" name="Прямая соединительная линия 697"/>
            <p:cNvCxnSpPr>
              <a:cxnSpLocks/>
            </p:cNvCxnSpPr>
            <p:nvPr/>
          </p:nvCxnSpPr>
          <p:spPr>
            <a:xfrm flipH="1">
              <a:off x="280053" y="9217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9" name="Дуга 698"/>
            <p:cNvSpPr/>
            <p:nvPr/>
          </p:nvSpPr>
          <p:spPr>
            <a:xfrm>
              <a:off x="-19230" y="923366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0" name="Дуга 699"/>
            <p:cNvSpPr/>
            <p:nvPr/>
          </p:nvSpPr>
          <p:spPr>
            <a:xfrm>
              <a:off x="-22414" y="96782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01" name="Прямоугольник 700"/>
            <p:cNvSpPr/>
            <p:nvPr/>
          </p:nvSpPr>
          <p:spPr>
            <a:xfrm>
              <a:off x="89021" y="98846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02" name="Прямоугольник 701"/>
            <p:cNvSpPr/>
            <p:nvPr/>
          </p:nvSpPr>
          <p:spPr>
            <a:xfrm>
              <a:off x="273685" y="10789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03" name="Прямая соединительная линия 702"/>
            <p:cNvCxnSpPr>
              <a:cxnSpLocks/>
            </p:cNvCxnSpPr>
            <p:nvPr/>
          </p:nvCxnSpPr>
          <p:spPr>
            <a:xfrm flipH="1">
              <a:off x="340546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4" name="Прямая соединительная линия 703"/>
            <p:cNvCxnSpPr>
              <a:cxnSpLocks/>
            </p:cNvCxnSpPr>
            <p:nvPr/>
          </p:nvCxnSpPr>
          <p:spPr>
            <a:xfrm flipH="1">
              <a:off x="334179" y="10821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5" name="Прямая соединительная линия 704"/>
            <p:cNvCxnSpPr>
              <a:cxnSpLocks/>
            </p:cNvCxnSpPr>
            <p:nvPr/>
          </p:nvCxnSpPr>
          <p:spPr>
            <a:xfrm flipH="1">
              <a:off x="318259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6" name="Прямая соединительная линия 705"/>
            <p:cNvCxnSpPr>
              <a:cxnSpLocks/>
            </p:cNvCxnSpPr>
            <p:nvPr/>
          </p:nvCxnSpPr>
          <p:spPr>
            <a:xfrm flipH="1">
              <a:off x="311892" y="10853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7" name="Прямая соединительная линия 706"/>
            <p:cNvCxnSpPr>
              <a:cxnSpLocks/>
            </p:cNvCxnSpPr>
            <p:nvPr/>
          </p:nvCxnSpPr>
          <p:spPr>
            <a:xfrm flipH="1">
              <a:off x="324627" y="108214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8" name="Прямая соединительная линия 707"/>
            <p:cNvCxnSpPr>
              <a:cxnSpLocks/>
            </p:cNvCxnSpPr>
            <p:nvPr/>
          </p:nvCxnSpPr>
          <p:spPr>
            <a:xfrm flipH="1">
              <a:off x="302340" y="10821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9" name="Прямая соединительная линия 708"/>
            <p:cNvCxnSpPr>
              <a:cxnSpLocks/>
            </p:cNvCxnSpPr>
            <p:nvPr/>
          </p:nvCxnSpPr>
          <p:spPr>
            <a:xfrm flipH="1">
              <a:off x="291197" y="107896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0" name="Прямая соединительная линия 709"/>
            <p:cNvCxnSpPr>
              <a:cxnSpLocks/>
            </p:cNvCxnSpPr>
            <p:nvPr/>
          </p:nvCxnSpPr>
          <p:spPr>
            <a:xfrm flipH="1">
              <a:off x="280053" y="10853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1" name="Дуга 710"/>
            <p:cNvSpPr/>
            <p:nvPr/>
          </p:nvSpPr>
          <p:spPr>
            <a:xfrm>
              <a:off x="-19230" y="108214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2" name="Дуга 711"/>
            <p:cNvSpPr/>
            <p:nvPr/>
          </p:nvSpPr>
          <p:spPr>
            <a:xfrm>
              <a:off x="-22414" y="112977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13" name="Прямоугольник 712"/>
            <p:cNvSpPr/>
            <p:nvPr/>
          </p:nvSpPr>
          <p:spPr>
            <a:xfrm>
              <a:off x="89021" y="11520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14" name="Прямоугольник 713"/>
            <p:cNvSpPr/>
            <p:nvPr/>
          </p:nvSpPr>
          <p:spPr>
            <a:xfrm>
              <a:off x="273685" y="123456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15" name="Прямая соединительная линия 714"/>
            <p:cNvCxnSpPr>
              <a:cxnSpLocks/>
            </p:cNvCxnSpPr>
            <p:nvPr/>
          </p:nvCxnSpPr>
          <p:spPr>
            <a:xfrm flipH="1">
              <a:off x="340546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6" name="Прямая соединительная линия 715"/>
            <p:cNvCxnSpPr>
              <a:cxnSpLocks/>
            </p:cNvCxnSpPr>
            <p:nvPr/>
          </p:nvCxnSpPr>
          <p:spPr>
            <a:xfrm flipH="1">
              <a:off x="334179" y="123774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7" name="Прямая соединительная линия 716"/>
            <p:cNvCxnSpPr>
              <a:cxnSpLocks/>
            </p:cNvCxnSpPr>
            <p:nvPr/>
          </p:nvCxnSpPr>
          <p:spPr>
            <a:xfrm flipH="1">
              <a:off x="318259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8" name="Прямая соединительная линия 717"/>
            <p:cNvCxnSpPr>
              <a:cxnSpLocks/>
            </p:cNvCxnSpPr>
            <p:nvPr/>
          </p:nvCxnSpPr>
          <p:spPr>
            <a:xfrm flipH="1">
              <a:off x="311892" y="12409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9" name="Прямая соединительная линия 718"/>
            <p:cNvCxnSpPr>
              <a:cxnSpLocks/>
            </p:cNvCxnSpPr>
            <p:nvPr/>
          </p:nvCxnSpPr>
          <p:spPr>
            <a:xfrm flipH="1">
              <a:off x="324627" y="123615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0" name="Прямая соединительная линия 719"/>
            <p:cNvCxnSpPr>
              <a:cxnSpLocks/>
            </p:cNvCxnSpPr>
            <p:nvPr/>
          </p:nvCxnSpPr>
          <p:spPr>
            <a:xfrm flipH="1">
              <a:off x="302340" y="123774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1" name="Прямая соединительная линия 720"/>
            <p:cNvCxnSpPr>
              <a:cxnSpLocks/>
            </p:cNvCxnSpPr>
            <p:nvPr/>
          </p:nvCxnSpPr>
          <p:spPr>
            <a:xfrm flipH="1">
              <a:off x="291197" y="123297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Прямая соединительная линия 721"/>
            <p:cNvCxnSpPr>
              <a:cxnSpLocks/>
            </p:cNvCxnSpPr>
            <p:nvPr/>
          </p:nvCxnSpPr>
          <p:spPr>
            <a:xfrm flipH="1">
              <a:off x="280053" y="12409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3" name="Дуга 722"/>
            <p:cNvSpPr/>
            <p:nvPr/>
          </p:nvSpPr>
          <p:spPr>
            <a:xfrm>
              <a:off x="-19230" y="124091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4" name="Дуга 723"/>
            <p:cNvSpPr/>
            <p:nvPr/>
          </p:nvSpPr>
          <p:spPr>
            <a:xfrm>
              <a:off x="-22414" y="128537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25" name="Прямоугольник 724"/>
            <p:cNvSpPr/>
            <p:nvPr/>
          </p:nvSpPr>
          <p:spPr>
            <a:xfrm>
              <a:off x="89021" y="130760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26" name="Прямоугольник 725"/>
            <p:cNvSpPr/>
            <p:nvPr/>
          </p:nvSpPr>
          <p:spPr>
            <a:xfrm>
              <a:off x="273685" y="139810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27" name="Прямая соединительная линия 726"/>
            <p:cNvCxnSpPr>
              <a:cxnSpLocks/>
            </p:cNvCxnSpPr>
            <p:nvPr/>
          </p:nvCxnSpPr>
          <p:spPr>
            <a:xfrm flipH="1">
              <a:off x="340546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8" name="Прямая соединительная линия 727"/>
            <p:cNvCxnSpPr>
              <a:cxnSpLocks/>
            </p:cNvCxnSpPr>
            <p:nvPr/>
          </p:nvCxnSpPr>
          <p:spPr>
            <a:xfrm flipH="1">
              <a:off x="334179" y="14012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9" name="Прямая соединительная линия 728"/>
            <p:cNvCxnSpPr>
              <a:cxnSpLocks/>
            </p:cNvCxnSpPr>
            <p:nvPr/>
          </p:nvCxnSpPr>
          <p:spPr>
            <a:xfrm flipH="1">
              <a:off x="318259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0" name="Прямая соединительная линия 729"/>
            <p:cNvCxnSpPr>
              <a:cxnSpLocks/>
            </p:cNvCxnSpPr>
            <p:nvPr/>
          </p:nvCxnSpPr>
          <p:spPr>
            <a:xfrm flipH="1">
              <a:off x="311892" y="14044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1" name="Прямая соединительная линия 730"/>
            <p:cNvCxnSpPr>
              <a:cxnSpLocks/>
            </p:cNvCxnSpPr>
            <p:nvPr/>
          </p:nvCxnSpPr>
          <p:spPr>
            <a:xfrm flipH="1">
              <a:off x="324627" y="139969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2" name="Прямая соединительная линия 731"/>
            <p:cNvCxnSpPr>
              <a:cxnSpLocks/>
            </p:cNvCxnSpPr>
            <p:nvPr/>
          </p:nvCxnSpPr>
          <p:spPr>
            <a:xfrm flipH="1">
              <a:off x="302340" y="140128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3" name="Прямая соединительная линия 732"/>
            <p:cNvCxnSpPr>
              <a:cxnSpLocks/>
            </p:cNvCxnSpPr>
            <p:nvPr/>
          </p:nvCxnSpPr>
          <p:spPr>
            <a:xfrm flipH="1">
              <a:off x="291197" y="13965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4" name="Прямая соединительная линия 733"/>
            <p:cNvCxnSpPr>
              <a:cxnSpLocks/>
            </p:cNvCxnSpPr>
            <p:nvPr/>
          </p:nvCxnSpPr>
          <p:spPr>
            <a:xfrm flipH="1">
              <a:off x="280053" y="14044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5" name="Дуга 734"/>
            <p:cNvSpPr/>
            <p:nvPr/>
          </p:nvSpPr>
          <p:spPr>
            <a:xfrm>
              <a:off x="-19230" y="140445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6" name="Дуга 735"/>
            <p:cNvSpPr/>
            <p:nvPr/>
          </p:nvSpPr>
          <p:spPr>
            <a:xfrm>
              <a:off x="-22414" y="145050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37" name="Прямоугольник 736"/>
            <p:cNvSpPr/>
            <p:nvPr/>
          </p:nvSpPr>
          <p:spPr>
            <a:xfrm>
              <a:off x="89021" y="14711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38" name="Прямоугольник 737"/>
            <p:cNvSpPr/>
            <p:nvPr/>
          </p:nvSpPr>
          <p:spPr>
            <a:xfrm>
              <a:off x="273685" y="155370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39" name="Прямая соединительная линия 738"/>
            <p:cNvCxnSpPr>
              <a:cxnSpLocks/>
            </p:cNvCxnSpPr>
            <p:nvPr/>
          </p:nvCxnSpPr>
          <p:spPr>
            <a:xfrm flipH="1">
              <a:off x="340546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0" name="Прямая соединительная линия 739"/>
            <p:cNvCxnSpPr>
              <a:cxnSpLocks/>
            </p:cNvCxnSpPr>
            <p:nvPr/>
          </p:nvCxnSpPr>
          <p:spPr>
            <a:xfrm flipH="1">
              <a:off x="334179" y="155687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1" name="Прямая соединительная линия 740"/>
            <p:cNvCxnSpPr>
              <a:cxnSpLocks/>
            </p:cNvCxnSpPr>
            <p:nvPr/>
          </p:nvCxnSpPr>
          <p:spPr>
            <a:xfrm flipH="1">
              <a:off x="318259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2" name="Прямая соединительная линия 741"/>
            <p:cNvCxnSpPr>
              <a:cxnSpLocks/>
            </p:cNvCxnSpPr>
            <p:nvPr/>
          </p:nvCxnSpPr>
          <p:spPr>
            <a:xfrm flipH="1">
              <a:off x="311892" y="15600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3" name="Прямая соединительная линия 742"/>
            <p:cNvCxnSpPr>
              <a:cxnSpLocks/>
            </p:cNvCxnSpPr>
            <p:nvPr/>
          </p:nvCxnSpPr>
          <p:spPr>
            <a:xfrm flipH="1">
              <a:off x="324627" y="155529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4" name="Прямая соединительная линия 743"/>
            <p:cNvCxnSpPr>
              <a:cxnSpLocks/>
            </p:cNvCxnSpPr>
            <p:nvPr/>
          </p:nvCxnSpPr>
          <p:spPr>
            <a:xfrm flipH="1">
              <a:off x="302340" y="155687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5" name="Прямая соединительная линия 744"/>
            <p:cNvCxnSpPr>
              <a:cxnSpLocks/>
            </p:cNvCxnSpPr>
            <p:nvPr/>
          </p:nvCxnSpPr>
          <p:spPr>
            <a:xfrm flipH="1">
              <a:off x="291197" y="155211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6" name="Прямая соединительная линия 745"/>
            <p:cNvCxnSpPr>
              <a:cxnSpLocks/>
            </p:cNvCxnSpPr>
            <p:nvPr/>
          </p:nvCxnSpPr>
          <p:spPr>
            <a:xfrm flipH="1">
              <a:off x="280053" y="156005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47" name="Дуга 746"/>
            <p:cNvSpPr/>
            <p:nvPr/>
          </p:nvSpPr>
          <p:spPr>
            <a:xfrm>
              <a:off x="-19230" y="155846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48" name="Дуга 747"/>
            <p:cNvSpPr/>
            <p:nvPr/>
          </p:nvSpPr>
          <p:spPr>
            <a:xfrm>
              <a:off x="-22414" y="160609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49" name="Прямоугольник 748"/>
            <p:cNvSpPr/>
            <p:nvPr/>
          </p:nvSpPr>
          <p:spPr>
            <a:xfrm>
              <a:off x="89021" y="162674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50" name="Прямоугольник 749"/>
            <p:cNvSpPr/>
            <p:nvPr/>
          </p:nvSpPr>
          <p:spPr>
            <a:xfrm>
              <a:off x="273685" y="1717242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51" name="Прямая соединительная линия 750"/>
            <p:cNvCxnSpPr>
              <a:cxnSpLocks/>
            </p:cNvCxnSpPr>
            <p:nvPr/>
          </p:nvCxnSpPr>
          <p:spPr>
            <a:xfrm flipH="1">
              <a:off x="340546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2" name="Прямая соединительная линия 751"/>
            <p:cNvCxnSpPr>
              <a:cxnSpLocks/>
            </p:cNvCxnSpPr>
            <p:nvPr/>
          </p:nvCxnSpPr>
          <p:spPr>
            <a:xfrm flipH="1">
              <a:off x="334179" y="172041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3" name="Прямая соединительная линия 752"/>
            <p:cNvCxnSpPr>
              <a:cxnSpLocks/>
            </p:cNvCxnSpPr>
            <p:nvPr/>
          </p:nvCxnSpPr>
          <p:spPr>
            <a:xfrm flipH="1">
              <a:off x="318259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4" name="Прямая соединительная линия 753"/>
            <p:cNvCxnSpPr>
              <a:cxnSpLocks/>
            </p:cNvCxnSpPr>
            <p:nvPr/>
          </p:nvCxnSpPr>
          <p:spPr>
            <a:xfrm flipH="1">
              <a:off x="311892" y="172359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5" name="Прямая соединительная линия 754"/>
            <p:cNvCxnSpPr>
              <a:cxnSpLocks/>
            </p:cNvCxnSpPr>
            <p:nvPr/>
          </p:nvCxnSpPr>
          <p:spPr>
            <a:xfrm flipH="1">
              <a:off x="324627" y="17188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6" name="Прямая соединительная линия 755"/>
            <p:cNvCxnSpPr>
              <a:cxnSpLocks/>
            </p:cNvCxnSpPr>
            <p:nvPr/>
          </p:nvCxnSpPr>
          <p:spPr>
            <a:xfrm flipH="1">
              <a:off x="302340" y="172041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7" name="Прямая соединительная линия 756"/>
            <p:cNvCxnSpPr>
              <a:cxnSpLocks/>
            </p:cNvCxnSpPr>
            <p:nvPr/>
          </p:nvCxnSpPr>
          <p:spPr>
            <a:xfrm flipH="1">
              <a:off x="291197" y="171565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Прямая соединительная линия 757"/>
            <p:cNvCxnSpPr>
              <a:cxnSpLocks/>
            </p:cNvCxnSpPr>
            <p:nvPr/>
          </p:nvCxnSpPr>
          <p:spPr>
            <a:xfrm flipH="1">
              <a:off x="280053" y="17235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9" name="Дуга 758"/>
            <p:cNvSpPr/>
            <p:nvPr/>
          </p:nvSpPr>
          <p:spPr>
            <a:xfrm>
              <a:off x="-19230" y="1723593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0" name="Дуга 759"/>
            <p:cNvSpPr/>
            <p:nvPr/>
          </p:nvSpPr>
          <p:spPr>
            <a:xfrm>
              <a:off x="-22414" y="1768050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61" name="Прямоугольник 760"/>
            <p:cNvSpPr/>
            <p:nvPr/>
          </p:nvSpPr>
          <p:spPr>
            <a:xfrm>
              <a:off x="89021" y="179027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62" name="Прямоугольник 761"/>
            <p:cNvSpPr/>
            <p:nvPr/>
          </p:nvSpPr>
          <p:spPr>
            <a:xfrm>
              <a:off x="273685" y="187284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63" name="Прямая соединительная линия 762"/>
            <p:cNvCxnSpPr>
              <a:cxnSpLocks/>
            </p:cNvCxnSpPr>
            <p:nvPr/>
          </p:nvCxnSpPr>
          <p:spPr>
            <a:xfrm flipH="1">
              <a:off x="340546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4" name="Прямая соединительная линия 763"/>
            <p:cNvCxnSpPr>
              <a:cxnSpLocks/>
            </p:cNvCxnSpPr>
            <p:nvPr/>
          </p:nvCxnSpPr>
          <p:spPr>
            <a:xfrm flipH="1">
              <a:off x="334179" y="187601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5" name="Прямая соединительная линия 764"/>
            <p:cNvCxnSpPr>
              <a:cxnSpLocks/>
            </p:cNvCxnSpPr>
            <p:nvPr/>
          </p:nvCxnSpPr>
          <p:spPr>
            <a:xfrm flipH="1">
              <a:off x="318259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6" name="Прямая соединительная линия 765"/>
            <p:cNvCxnSpPr>
              <a:cxnSpLocks/>
            </p:cNvCxnSpPr>
            <p:nvPr/>
          </p:nvCxnSpPr>
          <p:spPr>
            <a:xfrm flipH="1">
              <a:off x="311892" y="18791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7" name="Прямая соединительная линия 766"/>
            <p:cNvCxnSpPr>
              <a:cxnSpLocks/>
            </p:cNvCxnSpPr>
            <p:nvPr/>
          </p:nvCxnSpPr>
          <p:spPr>
            <a:xfrm flipH="1">
              <a:off x="324627" y="187443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Прямая соединительная линия 767"/>
            <p:cNvCxnSpPr>
              <a:cxnSpLocks/>
            </p:cNvCxnSpPr>
            <p:nvPr/>
          </p:nvCxnSpPr>
          <p:spPr>
            <a:xfrm flipH="1">
              <a:off x="302340" y="187601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Прямая соединительная линия 768"/>
            <p:cNvCxnSpPr>
              <a:cxnSpLocks/>
            </p:cNvCxnSpPr>
            <p:nvPr/>
          </p:nvCxnSpPr>
          <p:spPr>
            <a:xfrm flipH="1">
              <a:off x="291197" y="187125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Прямая соединительная линия 769"/>
            <p:cNvCxnSpPr>
              <a:cxnSpLocks/>
            </p:cNvCxnSpPr>
            <p:nvPr/>
          </p:nvCxnSpPr>
          <p:spPr>
            <a:xfrm flipH="1">
              <a:off x="280053" y="1879192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1" name="Дуга 770"/>
            <p:cNvSpPr/>
            <p:nvPr/>
          </p:nvSpPr>
          <p:spPr>
            <a:xfrm>
              <a:off x="-19230" y="187760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2" name="Дуга 771"/>
            <p:cNvSpPr/>
            <p:nvPr/>
          </p:nvSpPr>
          <p:spPr>
            <a:xfrm>
              <a:off x="-22414" y="1922062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73" name="Прямоугольник 772"/>
            <p:cNvSpPr/>
            <p:nvPr/>
          </p:nvSpPr>
          <p:spPr>
            <a:xfrm>
              <a:off x="89021" y="194587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74" name="Прямоугольник 773"/>
            <p:cNvSpPr/>
            <p:nvPr/>
          </p:nvSpPr>
          <p:spPr>
            <a:xfrm>
              <a:off x="273685" y="20363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75" name="Прямая соединительная линия 774"/>
            <p:cNvCxnSpPr>
              <a:cxnSpLocks/>
            </p:cNvCxnSpPr>
            <p:nvPr/>
          </p:nvCxnSpPr>
          <p:spPr>
            <a:xfrm flipH="1">
              <a:off x="340546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Прямая соединительная линия 775"/>
            <p:cNvCxnSpPr>
              <a:cxnSpLocks/>
            </p:cNvCxnSpPr>
            <p:nvPr/>
          </p:nvCxnSpPr>
          <p:spPr>
            <a:xfrm flipH="1">
              <a:off x="334179" y="20395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Прямая соединительная линия 776"/>
            <p:cNvCxnSpPr>
              <a:cxnSpLocks/>
            </p:cNvCxnSpPr>
            <p:nvPr/>
          </p:nvCxnSpPr>
          <p:spPr>
            <a:xfrm flipH="1">
              <a:off x="318259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Прямая соединительная линия 777"/>
            <p:cNvCxnSpPr>
              <a:cxnSpLocks/>
            </p:cNvCxnSpPr>
            <p:nvPr/>
          </p:nvCxnSpPr>
          <p:spPr>
            <a:xfrm flipH="1">
              <a:off x="311892" y="20427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Прямая соединительная линия 778"/>
            <p:cNvCxnSpPr>
              <a:cxnSpLocks/>
            </p:cNvCxnSpPr>
            <p:nvPr/>
          </p:nvCxnSpPr>
          <p:spPr>
            <a:xfrm flipH="1">
              <a:off x="324627" y="203796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Прямая соединительная линия 779"/>
            <p:cNvCxnSpPr>
              <a:cxnSpLocks/>
            </p:cNvCxnSpPr>
            <p:nvPr/>
          </p:nvCxnSpPr>
          <p:spPr>
            <a:xfrm flipH="1">
              <a:off x="302340" y="20395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Прямая соединительная линия 780"/>
            <p:cNvCxnSpPr>
              <a:cxnSpLocks/>
            </p:cNvCxnSpPr>
            <p:nvPr/>
          </p:nvCxnSpPr>
          <p:spPr>
            <a:xfrm flipH="1">
              <a:off x="291197" y="203479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2" name="Прямая соединительная линия 781"/>
            <p:cNvCxnSpPr>
              <a:cxnSpLocks/>
            </p:cNvCxnSpPr>
            <p:nvPr/>
          </p:nvCxnSpPr>
          <p:spPr>
            <a:xfrm flipH="1">
              <a:off x="280053" y="204273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83" name="Дуга 782"/>
            <p:cNvSpPr/>
            <p:nvPr/>
          </p:nvSpPr>
          <p:spPr>
            <a:xfrm>
              <a:off x="-19230" y="20411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4" name="Дуга 783"/>
            <p:cNvSpPr/>
            <p:nvPr/>
          </p:nvSpPr>
          <p:spPr>
            <a:xfrm>
              <a:off x="-22414" y="2088776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85" name="Прямоугольник 784"/>
            <p:cNvSpPr/>
            <p:nvPr/>
          </p:nvSpPr>
          <p:spPr>
            <a:xfrm>
              <a:off x="89021" y="210941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86" name="Прямоугольник 785"/>
            <p:cNvSpPr/>
            <p:nvPr/>
          </p:nvSpPr>
          <p:spPr>
            <a:xfrm>
              <a:off x="273685" y="219198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87" name="Прямая соединительная линия 786"/>
            <p:cNvCxnSpPr>
              <a:cxnSpLocks/>
            </p:cNvCxnSpPr>
            <p:nvPr/>
          </p:nvCxnSpPr>
          <p:spPr>
            <a:xfrm flipH="1">
              <a:off x="340546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Прямая соединительная линия 787"/>
            <p:cNvCxnSpPr>
              <a:cxnSpLocks/>
            </p:cNvCxnSpPr>
            <p:nvPr/>
          </p:nvCxnSpPr>
          <p:spPr>
            <a:xfrm flipH="1">
              <a:off x="334179" y="219515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Прямая соединительная линия 788"/>
            <p:cNvCxnSpPr>
              <a:cxnSpLocks/>
            </p:cNvCxnSpPr>
            <p:nvPr/>
          </p:nvCxnSpPr>
          <p:spPr>
            <a:xfrm flipH="1">
              <a:off x="318259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Прямая соединительная линия 789"/>
            <p:cNvCxnSpPr>
              <a:cxnSpLocks/>
            </p:cNvCxnSpPr>
            <p:nvPr/>
          </p:nvCxnSpPr>
          <p:spPr>
            <a:xfrm flipH="1">
              <a:off x="311892" y="219833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Прямая соединительная линия 790"/>
            <p:cNvCxnSpPr>
              <a:cxnSpLocks/>
            </p:cNvCxnSpPr>
            <p:nvPr/>
          </p:nvCxnSpPr>
          <p:spPr>
            <a:xfrm flipH="1">
              <a:off x="324627" y="219356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2" name="Прямая соединительная линия 791"/>
            <p:cNvCxnSpPr>
              <a:cxnSpLocks/>
            </p:cNvCxnSpPr>
            <p:nvPr/>
          </p:nvCxnSpPr>
          <p:spPr>
            <a:xfrm flipH="1">
              <a:off x="302340" y="219515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3" name="Прямая соединительная линия 792"/>
            <p:cNvCxnSpPr>
              <a:cxnSpLocks/>
            </p:cNvCxnSpPr>
            <p:nvPr/>
          </p:nvCxnSpPr>
          <p:spPr>
            <a:xfrm flipH="1">
              <a:off x="291197" y="219039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4" name="Прямая соединительная линия 793"/>
            <p:cNvCxnSpPr>
              <a:cxnSpLocks/>
            </p:cNvCxnSpPr>
            <p:nvPr/>
          </p:nvCxnSpPr>
          <p:spPr>
            <a:xfrm flipH="1">
              <a:off x="280053" y="219833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95" name="Дуга 794"/>
            <p:cNvSpPr/>
            <p:nvPr/>
          </p:nvSpPr>
          <p:spPr>
            <a:xfrm>
              <a:off x="-19230" y="219674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6" name="Дуга 795"/>
            <p:cNvSpPr/>
            <p:nvPr/>
          </p:nvSpPr>
          <p:spPr>
            <a:xfrm>
              <a:off x="-22414" y="2244375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797" name="Прямоугольник 796"/>
            <p:cNvSpPr/>
            <p:nvPr/>
          </p:nvSpPr>
          <p:spPr>
            <a:xfrm>
              <a:off x="89021" y="226342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798" name="Прямоугольник 797"/>
            <p:cNvSpPr/>
            <p:nvPr/>
          </p:nvSpPr>
          <p:spPr>
            <a:xfrm>
              <a:off x="273685" y="235551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799" name="Прямая соединительная линия 798"/>
            <p:cNvCxnSpPr>
              <a:cxnSpLocks/>
            </p:cNvCxnSpPr>
            <p:nvPr/>
          </p:nvCxnSpPr>
          <p:spPr>
            <a:xfrm flipH="1">
              <a:off x="340546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Прямая соединительная линия 799"/>
            <p:cNvCxnSpPr>
              <a:cxnSpLocks/>
            </p:cNvCxnSpPr>
            <p:nvPr/>
          </p:nvCxnSpPr>
          <p:spPr>
            <a:xfrm flipH="1">
              <a:off x="334179" y="235869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Прямая соединительная линия 800"/>
            <p:cNvCxnSpPr>
              <a:cxnSpLocks/>
            </p:cNvCxnSpPr>
            <p:nvPr/>
          </p:nvCxnSpPr>
          <p:spPr>
            <a:xfrm flipH="1">
              <a:off x="318259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2" name="Прямая соединительная линия 801"/>
            <p:cNvCxnSpPr>
              <a:cxnSpLocks/>
            </p:cNvCxnSpPr>
            <p:nvPr/>
          </p:nvCxnSpPr>
          <p:spPr>
            <a:xfrm flipH="1">
              <a:off x="311892" y="236186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Прямая соединительная линия 802"/>
            <p:cNvCxnSpPr>
              <a:cxnSpLocks/>
            </p:cNvCxnSpPr>
            <p:nvPr/>
          </p:nvCxnSpPr>
          <p:spPr>
            <a:xfrm flipH="1">
              <a:off x="324627" y="23571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Прямая соединительная линия 803"/>
            <p:cNvCxnSpPr>
              <a:cxnSpLocks/>
            </p:cNvCxnSpPr>
            <p:nvPr/>
          </p:nvCxnSpPr>
          <p:spPr>
            <a:xfrm flipH="1">
              <a:off x="302340" y="235869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5" name="Прямая соединительная линия 804"/>
            <p:cNvCxnSpPr>
              <a:cxnSpLocks/>
            </p:cNvCxnSpPr>
            <p:nvPr/>
          </p:nvCxnSpPr>
          <p:spPr>
            <a:xfrm flipH="1">
              <a:off x="291197" y="235393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6" name="Прямая соединительная линия 805"/>
            <p:cNvCxnSpPr>
              <a:cxnSpLocks/>
            </p:cNvCxnSpPr>
            <p:nvPr/>
          </p:nvCxnSpPr>
          <p:spPr>
            <a:xfrm flipH="1">
              <a:off x="280053" y="236186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7" name="Дуга 806"/>
            <p:cNvSpPr/>
            <p:nvPr/>
          </p:nvSpPr>
          <p:spPr>
            <a:xfrm>
              <a:off x="-19230" y="2360282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08" name="Дуга 807"/>
            <p:cNvSpPr/>
            <p:nvPr/>
          </p:nvSpPr>
          <p:spPr>
            <a:xfrm>
              <a:off x="-22414" y="2404739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09" name="Прямоугольник 808"/>
            <p:cNvSpPr/>
            <p:nvPr/>
          </p:nvSpPr>
          <p:spPr>
            <a:xfrm>
              <a:off x="89021" y="242855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10" name="Прямоугольник 809"/>
            <p:cNvSpPr/>
            <p:nvPr/>
          </p:nvSpPr>
          <p:spPr>
            <a:xfrm>
              <a:off x="273685" y="250953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11" name="Прямая соединительная линия 810"/>
            <p:cNvCxnSpPr>
              <a:cxnSpLocks/>
            </p:cNvCxnSpPr>
            <p:nvPr/>
          </p:nvCxnSpPr>
          <p:spPr>
            <a:xfrm flipH="1">
              <a:off x="340546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Прямая соединительная линия 811"/>
            <p:cNvCxnSpPr>
              <a:cxnSpLocks/>
            </p:cNvCxnSpPr>
            <p:nvPr/>
          </p:nvCxnSpPr>
          <p:spPr>
            <a:xfrm flipH="1">
              <a:off x="334179" y="251270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Прямая соединительная линия 812"/>
            <p:cNvCxnSpPr>
              <a:cxnSpLocks/>
            </p:cNvCxnSpPr>
            <p:nvPr/>
          </p:nvCxnSpPr>
          <p:spPr>
            <a:xfrm flipH="1">
              <a:off x="318259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Прямая соединительная линия 813"/>
            <p:cNvCxnSpPr>
              <a:cxnSpLocks/>
            </p:cNvCxnSpPr>
            <p:nvPr/>
          </p:nvCxnSpPr>
          <p:spPr>
            <a:xfrm flipH="1">
              <a:off x="311892" y="251588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5" name="Прямая соединительная линия 814"/>
            <p:cNvCxnSpPr>
              <a:cxnSpLocks/>
            </p:cNvCxnSpPr>
            <p:nvPr/>
          </p:nvCxnSpPr>
          <p:spPr>
            <a:xfrm flipH="1">
              <a:off x="324627" y="251270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6" name="Прямая соединительная линия 815"/>
            <p:cNvCxnSpPr>
              <a:cxnSpLocks/>
            </p:cNvCxnSpPr>
            <p:nvPr/>
          </p:nvCxnSpPr>
          <p:spPr>
            <a:xfrm flipH="1">
              <a:off x="302340" y="251270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7" name="Прямая соединительная линия 816"/>
            <p:cNvCxnSpPr>
              <a:cxnSpLocks/>
            </p:cNvCxnSpPr>
            <p:nvPr/>
          </p:nvCxnSpPr>
          <p:spPr>
            <a:xfrm flipH="1">
              <a:off x="291197" y="250953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8" name="Прямая соединительная линия 817"/>
            <p:cNvCxnSpPr>
              <a:cxnSpLocks/>
            </p:cNvCxnSpPr>
            <p:nvPr/>
          </p:nvCxnSpPr>
          <p:spPr>
            <a:xfrm flipH="1">
              <a:off x="280053" y="251588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9" name="Дуга 818"/>
            <p:cNvSpPr/>
            <p:nvPr/>
          </p:nvSpPr>
          <p:spPr>
            <a:xfrm>
              <a:off x="-19230" y="251588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0" name="Дуга 819"/>
            <p:cNvSpPr/>
            <p:nvPr/>
          </p:nvSpPr>
          <p:spPr>
            <a:xfrm>
              <a:off x="-22414" y="256033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21" name="Прямоугольник 820"/>
            <p:cNvSpPr/>
            <p:nvPr/>
          </p:nvSpPr>
          <p:spPr>
            <a:xfrm>
              <a:off x="89021" y="258256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22" name="Прямоугольник 821"/>
            <p:cNvSpPr/>
            <p:nvPr/>
          </p:nvSpPr>
          <p:spPr>
            <a:xfrm>
              <a:off x="273685" y="267465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23" name="Прямая соединительная линия 822"/>
            <p:cNvCxnSpPr>
              <a:cxnSpLocks/>
            </p:cNvCxnSpPr>
            <p:nvPr/>
          </p:nvCxnSpPr>
          <p:spPr>
            <a:xfrm flipH="1">
              <a:off x="340546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Прямая соединительная линия 823"/>
            <p:cNvCxnSpPr>
              <a:cxnSpLocks/>
            </p:cNvCxnSpPr>
            <p:nvPr/>
          </p:nvCxnSpPr>
          <p:spPr>
            <a:xfrm flipH="1">
              <a:off x="334179" y="26778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5" name="Прямая соединительная линия 824"/>
            <p:cNvCxnSpPr>
              <a:cxnSpLocks/>
            </p:cNvCxnSpPr>
            <p:nvPr/>
          </p:nvCxnSpPr>
          <p:spPr>
            <a:xfrm flipH="1">
              <a:off x="318259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6" name="Прямая соединительная линия 825"/>
            <p:cNvCxnSpPr>
              <a:cxnSpLocks/>
            </p:cNvCxnSpPr>
            <p:nvPr/>
          </p:nvCxnSpPr>
          <p:spPr>
            <a:xfrm flipH="1">
              <a:off x="311892" y="268100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7" name="Прямая соединительная линия 826"/>
            <p:cNvCxnSpPr>
              <a:cxnSpLocks/>
            </p:cNvCxnSpPr>
            <p:nvPr/>
          </p:nvCxnSpPr>
          <p:spPr>
            <a:xfrm flipH="1">
              <a:off x="324627" y="267624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8" name="Прямая соединительная линия 827"/>
            <p:cNvCxnSpPr>
              <a:cxnSpLocks/>
            </p:cNvCxnSpPr>
            <p:nvPr/>
          </p:nvCxnSpPr>
          <p:spPr>
            <a:xfrm flipH="1">
              <a:off x="302340" y="267783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9" name="Прямая соединительная линия 828"/>
            <p:cNvCxnSpPr>
              <a:cxnSpLocks/>
            </p:cNvCxnSpPr>
            <p:nvPr/>
          </p:nvCxnSpPr>
          <p:spPr>
            <a:xfrm flipH="1">
              <a:off x="291197" y="2673068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Прямая соединительная линия 829"/>
            <p:cNvCxnSpPr>
              <a:cxnSpLocks/>
            </p:cNvCxnSpPr>
            <p:nvPr/>
          </p:nvCxnSpPr>
          <p:spPr>
            <a:xfrm flipH="1">
              <a:off x="280053" y="268100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1" name="Дуга 830"/>
            <p:cNvSpPr/>
            <p:nvPr/>
          </p:nvSpPr>
          <p:spPr>
            <a:xfrm>
              <a:off x="-19230" y="2679419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2" name="Дуга 831"/>
            <p:cNvSpPr/>
            <p:nvPr/>
          </p:nvSpPr>
          <p:spPr>
            <a:xfrm>
              <a:off x="-22414" y="2727052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33" name="Прямоугольник 832"/>
            <p:cNvSpPr/>
            <p:nvPr/>
          </p:nvSpPr>
          <p:spPr>
            <a:xfrm>
              <a:off x="89021" y="2746105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34" name="Прямоугольник 833"/>
            <p:cNvSpPr/>
            <p:nvPr/>
          </p:nvSpPr>
          <p:spPr>
            <a:xfrm>
              <a:off x="273685" y="2828668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35" name="Прямая соединительная линия 834"/>
            <p:cNvCxnSpPr>
              <a:cxnSpLocks/>
            </p:cNvCxnSpPr>
            <p:nvPr/>
          </p:nvCxnSpPr>
          <p:spPr>
            <a:xfrm flipH="1">
              <a:off x="340546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6" name="Прямая соединительная линия 835"/>
            <p:cNvCxnSpPr>
              <a:cxnSpLocks/>
            </p:cNvCxnSpPr>
            <p:nvPr/>
          </p:nvCxnSpPr>
          <p:spPr>
            <a:xfrm flipH="1">
              <a:off x="334179" y="283184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7" name="Прямая соединительная линия 836"/>
            <p:cNvCxnSpPr>
              <a:cxnSpLocks/>
            </p:cNvCxnSpPr>
            <p:nvPr/>
          </p:nvCxnSpPr>
          <p:spPr>
            <a:xfrm flipH="1">
              <a:off x="318259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8" name="Прямая соединительная линия 837"/>
            <p:cNvCxnSpPr>
              <a:cxnSpLocks/>
            </p:cNvCxnSpPr>
            <p:nvPr/>
          </p:nvCxnSpPr>
          <p:spPr>
            <a:xfrm flipH="1">
              <a:off x="311892" y="28350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9" name="Прямая соединительная линия 838"/>
            <p:cNvCxnSpPr>
              <a:cxnSpLocks/>
            </p:cNvCxnSpPr>
            <p:nvPr/>
          </p:nvCxnSpPr>
          <p:spPr>
            <a:xfrm flipH="1">
              <a:off x="324627" y="283025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0" name="Прямая соединительная линия 839"/>
            <p:cNvCxnSpPr>
              <a:cxnSpLocks/>
            </p:cNvCxnSpPr>
            <p:nvPr/>
          </p:nvCxnSpPr>
          <p:spPr>
            <a:xfrm flipH="1">
              <a:off x="302340" y="283184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Прямая соединительная линия 840"/>
            <p:cNvCxnSpPr>
              <a:cxnSpLocks/>
            </p:cNvCxnSpPr>
            <p:nvPr/>
          </p:nvCxnSpPr>
          <p:spPr>
            <a:xfrm flipH="1">
              <a:off x="291197" y="282708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Прямая соединительная линия 841"/>
            <p:cNvCxnSpPr>
              <a:cxnSpLocks/>
            </p:cNvCxnSpPr>
            <p:nvPr/>
          </p:nvCxnSpPr>
          <p:spPr>
            <a:xfrm flipH="1">
              <a:off x="280053" y="28350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3" name="Дуга 842"/>
            <p:cNvSpPr/>
            <p:nvPr/>
          </p:nvSpPr>
          <p:spPr>
            <a:xfrm>
              <a:off x="-19230" y="283501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4" name="Дуга 843"/>
            <p:cNvSpPr/>
            <p:nvPr/>
          </p:nvSpPr>
          <p:spPr>
            <a:xfrm>
              <a:off x="-22414" y="288106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45" name="Прямоугольник 844"/>
            <p:cNvSpPr/>
            <p:nvPr/>
          </p:nvSpPr>
          <p:spPr>
            <a:xfrm>
              <a:off x="89021" y="2901704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46" name="Прямоугольник 845"/>
            <p:cNvSpPr/>
            <p:nvPr/>
          </p:nvSpPr>
          <p:spPr>
            <a:xfrm>
              <a:off x="273685" y="29922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47" name="Прямая соединительная линия 846"/>
            <p:cNvCxnSpPr>
              <a:cxnSpLocks/>
            </p:cNvCxnSpPr>
            <p:nvPr/>
          </p:nvCxnSpPr>
          <p:spPr>
            <a:xfrm flipH="1">
              <a:off x="340546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8" name="Прямая соединительная линия 847"/>
            <p:cNvCxnSpPr>
              <a:cxnSpLocks/>
            </p:cNvCxnSpPr>
            <p:nvPr/>
          </p:nvCxnSpPr>
          <p:spPr>
            <a:xfrm flipH="1">
              <a:off x="334179" y="29953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9" name="Прямая соединительная линия 848"/>
            <p:cNvCxnSpPr>
              <a:cxnSpLocks/>
            </p:cNvCxnSpPr>
            <p:nvPr/>
          </p:nvCxnSpPr>
          <p:spPr>
            <a:xfrm flipH="1">
              <a:off x="318259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0" name="Прямая соединительная линия 849"/>
            <p:cNvCxnSpPr>
              <a:cxnSpLocks/>
            </p:cNvCxnSpPr>
            <p:nvPr/>
          </p:nvCxnSpPr>
          <p:spPr>
            <a:xfrm flipH="1">
              <a:off x="311892" y="29985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Прямая соединительная линия 850"/>
            <p:cNvCxnSpPr>
              <a:cxnSpLocks/>
            </p:cNvCxnSpPr>
            <p:nvPr/>
          </p:nvCxnSpPr>
          <p:spPr>
            <a:xfrm flipH="1">
              <a:off x="324627" y="2995382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Прямая соединительная линия 851"/>
            <p:cNvCxnSpPr>
              <a:cxnSpLocks/>
            </p:cNvCxnSpPr>
            <p:nvPr/>
          </p:nvCxnSpPr>
          <p:spPr>
            <a:xfrm flipH="1">
              <a:off x="302340" y="29953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Прямая соединительная линия 852"/>
            <p:cNvCxnSpPr>
              <a:cxnSpLocks/>
            </p:cNvCxnSpPr>
            <p:nvPr/>
          </p:nvCxnSpPr>
          <p:spPr>
            <a:xfrm flipH="1">
              <a:off x="291197" y="299220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Прямая соединительная линия 853"/>
            <p:cNvCxnSpPr>
              <a:cxnSpLocks/>
            </p:cNvCxnSpPr>
            <p:nvPr/>
          </p:nvCxnSpPr>
          <p:spPr>
            <a:xfrm flipH="1">
              <a:off x="280053" y="29985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5" name="Дуга 854"/>
            <p:cNvSpPr/>
            <p:nvPr/>
          </p:nvSpPr>
          <p:spPr>
            <a:xfrm>
              <a:off x="-19230" y="2998557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6" name="Дуга 855"/>
            <p:cNvSpPr/>
            <p:nvPr/>
          </p:nvSpPr>
          <p:spPr>
            <a:xfrm>
              <a:off x="-22414" y="3043014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57" name="Прямоугольник 856"/>
            <p:cNvSpPr/>
            <p:nvPr/>
          </p:nvSpPr>
          <p:spPr>
            <a:xfrm>
              <a:off x="89021" y="30652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58" name="Прямоугольник 857"/>
            <p:cNvSpPr/>
            <p:nvPr/>
          </p:nvSpPr>
          <p:spPr>
            <a:xfrm>
              <a:off x="273685" y="3147806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59" name="Прямая соединительная линия 858"/>
            <p:cNvCxnSpPr>
              <a:cxnSpLocks/>
            </p:cNvCxnSpPr>
            <p:nvPr/>
          </p:nvCxnSpPr>
          <p:spPr>
            <a:xfrm flipH="1">
              <a:off x="340546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0" name="Прямая соединительная линия 859"/>
            <p:cNvCxnSpPr>
              <a:cxnSpLocks/>
            </p:cNvCxnSpPr>
            <p:nvPr/>
          </p:nvCxnSpPr>
          <p:spPr>
            <a:xfrm flipH="1">
              <a:off x="334179" y="315098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Прямая соединительная линия 860"/>
            <p:cNvCxnSpPr>
              <a:cxnSpLocks/>
            </p:cNvCxnSpPr>
            <p:nvPr/>
          </p:nvCxnSpPr>
          <p:spPr>
            <a:xfrm flipH="1">
              <a:off x="318259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Прямая соединительная линия 861"/>
            <p:cNvCxnSpPr>
              <a:cxnSpLocks/>
            </p:cNvCxnSpPr>
            <p:nvPr/>
          </p:nvCxnSpPr>
          <p:spPr>
            <a:xfrm flipH="1">
              <a:off x="311892" y="31541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Прямая соединительная линия 862"/>
            <p:cNvCxnSpPr>
              <a:cxnSpLocks/>
            </p:cNvCxnSpPr>
            <p:nvPr/>
          </p:nvCxnSpPr>
          <p:spPr>
            <a:xfrm flipH="1">
              <a:off x="324627" y="314939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Прямая соединительная линия 863"/>
            <p:cNvCxnSpPr>
              <a:cxnSpLocks/>
            </p:cNvCxnSpPr>
            <p:nvPr/>
          </p:nvCxnSpPr>
          <p:spPr>
            <a:xfrm flipH="1">
              <a:off x="302340" y="315098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Прямая соединительная линия 864"/>
            <p:cNvCxnSpPr>
              <a:cxnSpLocks/>
            </p:cNvCxnSpPr>
            <p:nvPr/>
          </p:nvCxnSpPr>
          <p:spPr>
            <a:xfrm flipH="1">
              <a:off x="291197" y="314621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Прямая соединительная линия 865"/>
            <p:cNvCxnSpPr>
              <a:cxnSpLocks/>
            </p:cNvCxnSpPr>
            <p:nvPr/>
          </p:nvCxnSpPr>
          <p:spPr>
            <a:xfrm flipH="1">
              <a:off x="280053" y="315415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Дуга 866"/>
            <p:cNvSpPr/>
            <p:nvPr/>
          </p:nvSpPr>
          <p:spPr>
            <a:xfrm>
              <a:off x="-19230" y="315415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68" name="Дуга 867"/>
            <p:cNvSpPr/>
            <p:nvPr/>
          </p:nvSpPr>
          <p:spPr>
            <a:xfrm>
              <a:off x="-22414" y="319861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69" name="Прямоугольник 868"/>
            <p:cNvSpPr/>
            <p:nvPr/>
          </p:nvSpPr>
          <p:spPr>
            <a:xfrm>
              <a:off x="89021" y="3220843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70" name="Прямоугольник 869"/>
            <p:cNvSpPr/>
            <p:nvPr/>
          </p:nvSpPr>
          <p:spPr>
            <a:xfrm>
              <a:off x="273685" y="3311344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71" name="Прямая соединительная линия 870"/>
            <p:cNvCxnSpPr>
              <a:cxnSpLocks/>
            </p:cNvCxnSpPr>
            <p:nvPr/>
          </p:nvCxnSpPr>
          <p:spPr>
            <a:xfrm flipH="1">
              <a:off x="340546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Прямая соединительная линия 871"/>
            <p:cNvCxnSpPr>
              <a:cxnSpLocks/>
            </p:cNvCxnSpPr>
            <p:nvPr/>
          </p:nvCxnSpPr>
          <p:spPr>
            <a:xfrm flipH="1">
              <a:off x="334179" y="33145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Прямая соединительная линия 872"/>
            <p:cNvCxnSpPr>
              <a:cxnSpLocks/>
            </p:cNvCxnSpPr>
            <p:nvPr/>
          </p:nvCxnSpPr>
          <p:spPr>
            <a:xfrm flipH="1">
              <a:off x="318259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Прямая соединительная линия 873"/>
            <p:cNvCxnSpPr>
              <a:cxnSpLocks/>
            </p:cNvCxnSpPr>
            <p:nvPr/>
          </p:nvCxnSpPr>
          <p:spPr>
            <a:xfrm flipH="1">
              <a:off x="311892" y="33176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Прямая соединительная линия 874"/>
            <p:cNvCxnSpPr>
              <a:cxnSpLocks/>
            </p:cNvCxnSpPr>
            <p:nvPr/>
          </p:nvCxnSpPr>
          <p:spPr>
            <a:xfrm flipH="1">
              <a:off x="324627" y="33129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Прямая соединительная линия 875"/>
            <p:cNvCxnSpPr>
              <a:cxnSpLocks/>
            </p:cNvCxnSpPr>
            <p:nvPr/>
          </p:nvCxnSpPr>
          <p:spPr>
            <a:xfrm flipH="1">
              <a:off x="302340" y="33145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Прямая соединительная линия 876"/>
            <p:cNvCxnSpPr>
              <a:cxnSpLocks/>
            </p:cNvCxnSpPr>
            <p:nvPr/>
          </p:nvCxnSpPr>
          <p:spPr>
            <a:xfrm flipH="1">
              <a:off x="291197" y="330975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8" name="Прямая соединительная линия 877"/>
            <p:cNvCxnSpPr>
              <a:cxnSpLocks/>
            </p:cNvCxnSpPr>
            <p:nvPr/>
          </p:nvCxnSpPr>
          <p:spPr>
            <a:xfrm flipH="1">
              <a:off x="280053" y="33176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9" name="Дуга 878"/>
            <p:cNvSpPr/>
            <p:nvPr/>
          </p:nvSpPr>
          <p:spPr>
            <a:xfrm>
              <a:off x="-19230" y="331769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0" name="Дуга 879"/>
            <p:cNvSpPr/>
            <p:nvPr/>
          </p:nvSpPr>
          <p:spPr>
            <a:xfrm>
              <a:off x="-22414" y="33637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81" name="Прямоугольник 880"/>
            <p:cNvSpPr/>
            <p:nvPr/>
          </p:nvSpPr>
          <p:spPr>
            <a:xfrm>
              <a:off x="89021" y="33843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82" name="Прямоугольник 881"/>
            <p:cNvSpPr/>
            <p:nvPr/>
          </p:nvSpPr>
          <p:spPr>
            <a:xfrm>
              <a:off x="273685" y="346694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83" name="Прямая соединительная линия 882"/>
            <p:cNvCxnSpPr>
              <a:cxnSpLocks/>
            </p:cNvCxnSpPr>
            <p:nvPr/>
          </p:nvCxnSpPr>
          <p:spPr>
            <a:xfrm flipH="1">
              <a:off x="340546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Прямая соединительная линия 883"/>
            <p:cNvCxnSpPr>
              <a:cxnSpLocks/>
            </p:cNvCxnSpPr>
            <p:nvPr/>
          </p:nvCxnSpPr>
          <p:spPr>
            <a:xfrm flipH="1">
              <a:off x="334179" y="347011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Прямая соединительная линия 884"/>
            <p:cNvCxnSpPr>
              <a:cxnSpLocks/>
            </p:cNvCxnSpPr>
            <p:nvPr/>
          </p:nvCxnSpPr>
          <p:spPr>
            <a:xfrm flipH="1">
              <a:off x="318259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Прямая соединительная линия 885"/>
            <p:cNvCxnSpPr>
              <a:cxnSpLocks/>
            </p:cNvCxnSpPr>
            <p:nvPr/>
          </p:nvCxnSpPr>
          <p:spPr>
            <a:xfrm flipH="1">
              <a:off x="311892" y="34732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Прямая соединительная линия 886"/>
            <p:cNvCxnSpPr>
              <a:cxnSpLocks/>
            </p:cNvCxnSpPr>
            <p:nvPr/>
          </p:nvCxnSpPr>
          <p:spPr>
            <a:xfrm flipH="1">
              <a:off x="324627" y="346853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Прямая соединительная линия 887"/>
            <p:cNvCxnSpPr>
              <a:cxnSpLocks/>
            </p:cNvCxnSpPr>
            <p:nvPr/>
          </p:nvCxnSpPr>
          <p:spPr>
            <a:xfrm flipH="1">
              <a:off x="302340" y="347011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9" name="Прямая соединительная линия 888"/>
            <p:cNvCxnSpPr>
              <a:cxnSpLocks/>
            </p:cNvCxnSpPr>
            <p:nvPr/>
          </p:nvCxnSpPr>
          <p:spPr>
            <a:xfrm flipH="1">
              <a:off x="291197" y="346535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0" name="Прямая соединительная линия 889"/>
            <p:cNvCxnSpPr>
              <a:cxnSpLocks/>
            </p:cNvCxnSpPr>
            <p:nvPr/>
          </p:nvCxnSpPr>
          <p:spPr>
            <a:xfrm flipH="1">
              <a:off x="280053" y="34732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1" name="Дуга 890"/>
            <p:cNvSpPr/>
            <p:nvPr/>
          </p:nvSpPr>
          <p:spPr>
            <a:xfrm>
              <a:off x="-19230" y="34748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2" name="Дуга 891"/>
            <p:cNvSpPr/>
            <p:nvPr/>
          </p:nvSpPr>
          <p:spPr>
            <a:xfrm>
              <a:off x="-22414" y="3519340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893" name="Прямоугольник 892"/>
            <p:cNvSpPr/>
            <p:nvPr/>
          </p:nvSpPr>
          <p:spPr>
            <a:xfrm>
              <a:off x="89021" y="3539980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894" name="Прямоугольник 893"/>
            <p:cNvSpPr/>
            <p:nvPr/>
          </p:nvSpPr>
          <p:spPr>
            <a:xfrm>
              <a:off x="273685" y="36304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895" name="Прямая соединительная линия 894"/>
            <p:cNvCxnSpPr>
              <a:cxnSpLocks/>
            </p:cNvCxnSpPr>
            <p:nvPr/>
          </p:nvCxnSpPr>
          <p:spPr>
            <a:xfrm flipH="1">
              <a:off x="340546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Прямая соединительная линия 895"/>
            <p:cNvCxnSpPr>
              <a:cxnSpLocks/>
            </p:cNvCxnSpPr>
            <p:nvPr/>
          </p:nvCxnSpPr>
          <p:spPr>
            <a:xfrm flipH="1">
              <a:off x="334179" y="36336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Прямая соединительная линия 896"/>
            <p:cNvCxnSpPr>
              <a:cxnSpLocks/>
            </p:cNvCxnSpPr>
            <p:nvPr/>
          </p:nvCxnSpPr>
          <p:spPr>
            <a:xfrm flipH="1">
              <a:off x="318259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Прямая соединительная линия 897"/>
            <p:cNvCxnSpPr>
              <a:cxnSpLocks/>
            </p:cNvCxnSpPr>
            <p:nvPr/>
          </p:nvCxnSpPr>
          <p:spPr>
            <a:xfrm flipH="1">
              <a:off x="311892" y="36368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Прямая соединительная линия 898"/>
            <p:cNvCxnSpPr>
              <a:cxnSpLocks/>
            </p:cNvCxnSpPr>
            <p:nvPr/>
          </p:nvCxnSpPr>
          <p:spPr>
            <a:xfrm flipH="1">
              <a:off x="324627" y="363207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0" name="Прямая соединительная линия 899"/>
            <p:cNvCxnSpPr>
              <a:cxnSpLocks/>
            </p:cNvCxnSpPr>
            <p:nvPr/>
          </p:nvCxnSpPr>
          <p:spPr>
            <a:xfrm flipH="1">
              <a:off x="302340" y="363365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Прямая соединительная линия 900"/>
            <p:cNvCxnSpPr>
              <a:cxnSpLocks/>
            </p:cNvCxnSpPr>
            <p:nvPr/>
          </p:nvCxnSpPr>
          <p:spPr>
            <a:xfrm flipH="1">
              <a:off x="291197" y="36288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Прямая соединительная линия 901"/>
            <p:cNvCxnSpPr>
              <a:cxnSpLocks/>
            </p:cNvCxnSpPr>
            <p:nvPr/>
          </p:nvCxnSpPr>
          <p:spPr>
            <a:xfrm flipH="1">
              <a:off x="280053" y="3636833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3" name="Дуга 902"/>
            <p:cNvSpPr/>
            <p:nvPr/>
          </p:nvSpPr>
          <p:spPr>
            <a:xfrm>
              <a:off x="-19230" y="3632070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4" name="Дуга 903"/>
            <p:cNvSpPr/>
            <p:nvPr/>
          </p:nvSpPr>
          <p:spPr>
            <a:xfrm>
              <a:off x="-22414" y="36797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05" name="Прямоугольник 904"/>
            <p:cNvSpPr/>
            <p:nvPr/>
          </p:nvSpPr>
          <p:spPr>
            <a:xfrm>
              <a:off x="89021" y="370351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06" name="Прямоугольник 905"/>
            <p:cNvSpPr/>
            <p:nvPr/>
          </p:nvSpPr>
          <p:spPr>
            <a:xfrm>
              <a:off x="273685" y="378608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07" name="Прямая соединительная линия 906"/>
            <p:cNvCxnSpPr>
              <a:cxnSpLocks/>
            </p:cNvCxnSpPr>
            <p:nvPr/>
          </p:nvCxnSpPr>
          <p:spPr>
            <a:xfrm flipH="1">
              <a:off x="340546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Прямая соединительная линия 907"/>
            <p:cNvCxnSpPr>
              <a:cxnSpLocks/>
            </p:cNvCxnSpPr>
            <p:nvPr/>
          </p:nvCxnSpPr>
          <p:spPr>
            <a:xfrm flipH="1">
              <a:off x="334179" y="3789257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Прямая соединительная линия 908"/>
            <p:cNvCxnSpPr>
              <a:cxnSpLocks/>
            </p:cNvCxnSpPr>
            <p:nvPr/>
          </p:nvCxnSpPr>
          <p:spPr>
            <a:xfrm flipH="1">
              <a:off x="318259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Прямая соединительная линия 909"/>
            <p:cNvCxnSpPr>
              <a:cxnSpLocks/>
            </p:cNvCxnSpPr>
            <p:nvPr/>
          </p:nvCxnSpPr>
          <p:spPr>
            <a:xfrm flipH="1">
              <a:off x="311892" y="3792433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Прямая соединительная линия 910"/>
            <p:cNvCxnSpPr>
              <a:cxnSpLocks/>
            </p:cNvCxnSpPr>
            <p:nvPr/>
          </p:nvCxnSpPr>
          <p:spPr>
            <a:xfrm flipH="1">
              <a:off x="324627" y="378766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Прямая соединительная линия 911"/>
            <p:cNvCxnSpPr>
              <a:cxnSpLocks/>
            </p:cNvCxnSpPr>
            <p:nvPr/>
          </p:nvCxnSpPr>
          <p:spPr>
            <a:xfrm flipH="1">
              <a:off x="302340" y="3789257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Прямая соединительная линия 912"/>
            <p:cNvCxnSpPr>
              <a:cxnSpLocks/>
            </p:cNvCxnSpPr>
            <p:nvPr/>
          </p:nvCxnSpPr>
          <p:spPr>
            <a:xfrm flipH="1">
              <a:off x="291197" y="378449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Прямая соединительная линия 913"/>
            <p:cNvCxnSpPr>
              <a:cxnSpLocks/>
            </p:cNvCxnSpPr>
            <p:nvPr/>
          </p:nvCxnSpPr>
          <p:spPr>
            <a:xfrm flipH="1">
              <a:off x="280053" y="3792433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5" name="Дуга 914"/>
            <p:cNvSpPr/>
            <p:nvPr/>
          </p:nvSpPr>
          <p:spPr>
            <a:xfrm>
              <a:off x="-19230" y="3790845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6" name="Дуга 915"/>
            <p:cNvSpPr/>
            <p:nvPr/>
          </p:nvSpPr>
          <p:spPr>
            <a:xfrm>
              <a:off x="-22414" y="3835302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17" name="Прямоугольник 916"/>
            <p:cNvSpPr/>
            <p:nvPr/>
          </p:nvSpPr>
          <p:spPr>
            <a:xfrm>
              <a:off x="89021" y="3859119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18" name="Прямоугольник 917"/>
            <p:cNvSpPr/>
            <p:nvPr/>
          </p:nvSpPr>
          <p:spPr>
            <a:xfrm>
              <a:off x="273685" y="394962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19" name="Прямая соединительная линия 918"/>
            <p:cNvCxnSpPr>
              <a:cxnSpLocks/>
            </p:cNvCxnSpPr>
            <p:nvPr/>
          </p:nvCxnSpPr>
          <p:spPr>
            <a:xfrm flipH="1">
              <a:off x="340546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Прямая соединительная линия 919"/>
            <p:cNvCxnSpPr>
              <a:cxnSpLocks/>
            </p:cNvCxnSpPr>
            <p:nvPr/>
          </p:nvCxnSpPr>
          <p:spPr>
            <a:xfrm flipH="1">
              <a:off x="334179" y="395279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Прямая соединительная линия 920"/>
            <p:cNvCxnSpPr>
              <a:cxnSpLocks/>
            </p:cNvCxnSpPr>
            <p:nvPr/>
          </p:nvCxnSpPr>
          <p:spPr>
            <a:xfrm flipH="1">
              <a:off x="318259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Прямая соединительная линия 921"/>
            <p:cNvCxnSpPr>
              <a:cxnSpLocks/>
            </p:cNvCxnSpPr>
            <p:nvPr/>
          </p:nvCxnSpPr>
          <p:spPr>
            <a:xfrm flipH="1">
              <a:off x="311892" y="395597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Прямая соединительная линия 922"/>
            <p:cNvCxnSpPr>
              <a:cxnSpLocks/>
            </p:cNvCxnSpPr>
            <p:nvPr/>
          </p:nvCxnSpPr>
          <p:spPr>
            <a:xfrm flipH="1">
              <a:off x="324627" y="395120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Прямая соединительная линия 923"/>
            <p:cNvCxnSpPr>
              <a:cxnSpLocks/>
            </p:cNvCxnSpPr>
            <p:nvPr/>
          </p:nvCxnSpPr>
          <p:spPr>
            <a:xfrm flipH="1">
              <a:off x="302340" y="39527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5" name="Прямая соединительная линия 924"/>
            <p:cNvCxnSpPr>
              <a:cxnSpLocks/>
            </p:cNvCxnSpPr>
            <p:nvPr/>
          </p:nvCxnSpPr>
          <p:spPr>
            <a:xfrm flipH="1">
              <a:off x="291197" y="394803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6" name="Прямая соединительная линия 925"/>
            <p:cNvCxnSpPr>
              <a:cxnSpLocks/>
            </p:cNvCxnSpPr>
            <p:nvPr/>
          </p:nvCxnSpPr>
          <p:spPr>
            <a:xfrm flipH="1">
              <a:off x="280053" y="39559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7" name="Дуга 926"/>
            <p:cNvSpPr/>
            <p:nvPr/>
          </p:nvSpPr>
          <p:spPr>
            <a:xfrm>
              <a:off x="-19230" y="395438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28" name="Дуга 927"/>
            <p:cNvSpPr/>
            <p:nvPr/>
          </p:nvSpPr>
          <p:spPr>
            <a:xfrm>
              <a:off x="-22414" y="400201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29" name="Прямоугольник 928"/>
            <p:cNvSpPr/>
            <p:nvPr/>
          </p:nvSpPr>
          <p:spPr>
            <a:xfrm>
              <a:off x="89021" y="402265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30" name="Прямоугольник 929"/>
            <p:cNvSpPr/>
            <p:nvPr/>
          </p:nvSpPr>
          <p:spPr>
            <a:xfrm>
              <a:off x="273685" y="4105219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31" name="Прямая соединительная линия 930"/>
            <p:cNvCxnSpPr>
              <a:cxnSpLocks/>
            </p:cNvCxnSpPr>
            <p:nvPr/>
          </p:nvCxnSpPr>
          <p:spPr>
            <a:xfrm flipH="1">
              <a:off x="340546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Прямая соединительная линия 931"/>
            <p:cNvCxnSpPr>
              <a:cxnSpLocks/>
            </p:cNvCxnSpPr>
            <p:nvPr/>
          </p:nvCxnSpPr>
          <p:spPr>
            <a:xfrm flipH="1">
              <a:off x="334179" y="4108395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Прямая соединительная линия 932"/>
            <p:cNvCxnSpPr>
              <a:cxnSpLocks/>
            </p:cNvCxnSpPr>
            <p:nvPr/>
          </p:nvCxnSpPr>
          <p:spPr>
            <a:xfrm flipH="1">
              <a:off x="318259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Прямая соединительная линия 933"/>
            <p:cNvCxnSpPr>
              <a:cxnSpLocks/>
            </p:cNvCxnSpPr>
            <p:nvPr/>
          </p:nvCxnSpPr>
          <p:spPr>
            <a:xfrm flipH="1">
              <a:off x="311892" y="41115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Прямая соединительная линия 934"/>
            <p:cNvCxnSpPr>
              <a:cxnSpLocks/>
            </p:cNvCxnSpPr>
            <p:nvPr/>
          </p:nvCxnSpPr>
          <p:spPr>
            <a:xfrm flipH="1">
              <a:off x="324627" y="4106808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Прямая соединительная линия 935"/>
            <p:cNvCxnSpPr>
              <a:cxnSpLocks/>
            </p:cNvCxnSpPr>
            <p:nvPr/>
          </p:nvCxnSpPr>
          <p:spPr>
            <a:xfrm flipH="1">
              <a:off x="302340" y="410839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7" name="Прямая соединительная линия 936"/>
            <p:cNvCxnSpPr>
              <a:cxnSpLocks/>
            </p:cNvCxnSpPr>
            <p:nvPr/>
          </p:nvCxnSpPr>
          <p:spPr>
            <a:xfrm flipH="1">
              <a:off x="291197" y="4103632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Прямая соединительная линия 937"/>
            <p:cNvCxnSpPr>
              <a:cxnSpLocks/>
            </p:cNvCxnSpPr>
            <p:nvPr/>
          </p:nvCxnSpPr>
          <p:spPr>
            <a:xfrm flipH="1">
              <a:off x="280053" y="4111570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9" name="Дуга 938"/>
            <p:cNvSpPr/>
            <p:nvPr/>
          </p:nvSpPr>
          <p:spPr>
            <a:xfrm>
              <a:off x="-19230" y="4109983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0" name="Дуга 939"/>
            <p:cNvSpPr/>
            <p:nvPr/>
          </p:nvSpPr>
          <p:spPr>
            <a:xfrm>
              <a:off x="-22414" y="4157616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41" name="Прямоугольник 940"/>
            <p:cNvSpPr/>
            <p:nvPr/>
          </p:nvSpPr>
          <p:spPr>
            <a:xfrm>
              <a:off x="89021" y="4176669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42" name="Прямоугольник 941"/>
            <p:cNvSpPr/>
            <p:nvPr/>
          </p:nvSpPr>
          <p:spPr>
            <a:xfrm>
              <a:off x="273685" y="426875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43" name="Прямая соединительная линия 942"/>
            <p:cNvCxnSpPr>
              <a:cxnSpLocks/>
            </p:cNvCxnSpPr>
            <p:nvPr/>
          </p:nvCxnSpPr>
          <p:spPr>
            <a:xfrm flipH="1">
              <a:off x="340546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Прямая соединительная линия 943"/>
            <p:cNvCxnSpPr>
              <a:cxnSpLocks/>
            </p:cNvCxnSpPr>
            <p:nvPr/>
          </p:nvCxnSpPr>
          <p:spPr>
            <a:xfrm flipH="1">
              <a:off x="334179" y="4271934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Прямая соединительная линия 944"/>
            <p:cNvCxnSpPr>
              <a:cxnSpLocks/>
            </p:cNvCxnSpPr>
            <p:nvPr/>
          </p:nvCxnSpPr>
          <p:spPr>
            <a:xfrm flipH="1">
              <a:off x="318259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Прямая соединительная линия 945"/>
            <p:cNvCxnSpPr>
              <a:cxnSpLocks/>
            </p:cNvCxnSpPr>
            <p:nvPr/>
          </p:nvCxnSpPr>
          <p:spPr>
            <a:xfrm flipH="1">
              <a:off x="311892" y="42751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7" name="Прямая соединительная линия 946"/>
            <p:cNvCxnSpPr>
              <a:cxnSpLocks/>
            </p:cNvCxnSpPr>
            <p:nvPr/>
          </p:nvCxnSpPr>
          <p:spPr>
            <a:xfrm flipH="1">
              <a:off x="324627" y="427034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8" name="Прямая соединительная линия 947"/>
            <p:cNvCxnSpPr>
              <a:cxnSpLocks/>
            </p:cNvCxnSpPr>
            <p:nvPr/>
          </p:nvCxnSpPr>
          <p:spPr>
            <a:xfrm flipH="1">
              <a:off x="302340" y="427193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9" name="Прямая соединительная линия 948"/>
            <p:cNvCxnSpPr>
              <a:cxnSpLocks/>
            </p:cNvCxnSpPr>
            <p:nvPr/>
          </p:nvCxnSpPr>
          <p:spPr>
            <a:xfrm flipH="1">
              <a:off x="291197" y="426717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Прямая соединительная линия 949"/>
            <p:cNvCxnSpPr>
              <a:cxnSpLocks/>
            </p:cNvCxnSpPr>
            <p:nvPr/>
          </p:nvCxnSpPr>
          <p:spPr>
            <a:xfrm flipH="1">
              <a:off x="280053" y="4275109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1" name="Дуга 950"/>
            <p:cNvSpPr/>
            <p:nvPr/>
          </p:nvSpPr>
          <p:spPr>
            <a:xfrm>
              <a:off x="-19230" y="42735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2" name="Дуга 951"/>
            <p:cNvSpPr/>
            <p:nvPr/>
          </p:nvSpPr>
          <p:spPr>
            <a:xfrm>
              <a:off x="-22414" y="43179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53" name="Прямоугольник 952"/>
            <p:cNvSpPr/>
            <p:nvPr/>
          </p:nvSpPr>
          <p:spPr>
            <a:xfrm>
              <a:off x="89021" y="4341795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54" name="Прямоугольник 953"/>
            <p:cNvSpPr/>
            <p:nvPr/>
          </p:nvSpPr>
          <p:spPr>
            <a:xfrm>
              <a:off x="273685" y="4422770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55" name="Прямая соединительная линия 954"/>
            <p:cNvCxnSpPr>
              <a:cxnSpLocks/>
            </p:cNvCxnSpPr>
            <p:nvPr/>
          </p:nvCxnSpPr>
          <p:spPr>
            <a:xfrm flipH="1">
              <a:off x="340546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Прямая соединительная линия 955"/>
            <p:cNvCxnSpPr>
              <a:cxnSpLocks/>
            </p:cNvCxnSpPr>
            <p:nvPr/>
          </p:nvCxnSpPr>
          <p:spPr>
            <a:xfrm flipH="1">
              <a:off x="334179" y="442594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7" name="Прямая соединительная линия 956"/>
            <p:cNvCxnSpPr>
              <a:cxnSpLocks/>
            </p:cNvCxnSpPr>
            <p:nvPr/>
          </p:nvCxnSpPr>
          <p:spPr>
            <a:xfrm flipH="1">
              <a:off x="318259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8" name="Прямая соединительная линия 957"/>
            <p:cNvCxnSpPr>
              <a:cxnSpLocks/>
            </p:cNvCxnSpPr>
            <p:nvPr/>
          </p:nvCxnSpPr>
          <p:spPr>
            <a:xfrm flipH="1">
              <a:off x="311892" y="44291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9" name="Прямая соединительная линия 958"/>
            <p:cNvCxnSpPr>
              <a:cxnSpLocks/>
            </p:cNvCxnSpPr>
            <p:nvPr/>
          </p:nvCxnSpPr>
          <p:spPr>
            <a:xfrm flipH="1">
              <a:off x="324627" y="4425945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0" name="Прямая соединительная линия 959"/>
            <p:cNvCxnSpPr>
              <a:cxnSpLocks/>
            </p:cNvCxnSpPr>
            <p:nvPr/>
          </p:nvCxnSpPr>
          <p:spPr>
            <a:xfrm flipH="1">
              <a:off x="302340" y="442594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Прямая соединительная линия 960"/>
            <p:cNvCxnSpPr>
              <a:cxnSpLocks/>
            </p:cNvCxnSpPr>
            <p:nvPr/>
          </p:nvCxnSpPr>
          <p:spPr>
            <a:xfrm flipH="1">
              <a:off x="291197" y="4422770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Прямая соединительная линия 961"/>
            <p:cNvCxnSpPr>
              <a:cxnSpLocks/>
            </p:cNvCxnSpPr>
            <p:nvPr/>
          </p:nvCxnSpPr>
          <p:spPr>
            <a:xfrm flipH="1">
              <a:off x="280053" y="44291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3" name="Дуга 962"/>
            <p:cNvSpPr/>
            <p:nvPr/>
          </p:nvSpPr>
          <p:spPr>
            <a:xfrm>
              <a:off x="-19230" y="4429121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4" name="Дуга 963"/>
            <p:cNvSpPr/>
            <p:nvPr/>
          </p:nvSpPr>
          <p:spPr>
            <a:xfrm>
              <a:off x="-22414" y="4473578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65" name="Прямоугольник 964"/>
            <p:cNvSpPr/>
            <p:nvPr/>
          </p:nvSpPr>
          <p:spPr>
            <a:xfrm>
              <a:off x="89021" y="4495806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66" name="Прямоугольник 965"/>
            <p:cNvSpPr/>
            <p:nvPr/>
          </p:nvSpPr>
          <p:spPr>
            <a:xfrm>
              <a:off x="273685" y="458789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67" name="Прямая соединительная линия 966"/>
            <p:cNvCxnSpPr>
              <a:cxnSpLocks/>
            </p:cNvCxnSpPr>
            <p:nvPr/>
          </p:nvCxnSpPr>
          <p:spPr>
            <a:xfrm flipH="1">
              <a:off x="340546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8" name="Прямая соединительная линия 967"/>
            <p:cNvCxnSpPr>
              <a:cxnSpLocks/>
            </p:cNvCxnSpPr>
            <p:nvPr/>
          </p:nvCxnSpPr>
          <p:spPr>
            <a:xfrm flipH="1">
              <a:off x="334179" y="4591071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9" name="Прямая соединительная линия 968"/>
            <p:cNvCxnSpPr>
              <a:cxnSpLocks/>
            </p:cNvCxnSpPr>
            <p:nvPr/>
          </p:nvCxnSpPr>
          <p:spPr>
            <a:xfrm flipH="1">
              <a:off x="318259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0" name="Прямая соединительная линия 969"/>
            <p:cNvCxnSpPr>
              <a:cxnSpLocks/>
            </p:cNvCxnSpPr>
            <p:nvPr/>
          </p:nvCxnSpPr>
          <p:spPr>
            <a:xfrm flipH="1">
              <a:off x="311892" y="459424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1" name="Прямая соединительная линия 970"/>
            <p:cNvCxnSpPr>
              <a:cxnSpLocks/>
            </p:cNvCxnSpPr>
            <p:nvPr/>
          </p:nvCxnSpPr>
          <p:spPr>
            <a:xfrm flipH="1">
              <a:off x="324627" y="4589484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Прямая соединительная линия 971"/>
            <p:cNvCxnSpPr>
              <a:cxnSpLocks/>
            </p:cNvCxnSpPr>
            <p:nvPr/>
          </p:nvCxnSpPr>
          <p:spPr>
            <a:xfrm flipH="1">
              <a:off x="302340" y="459107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Прямая соединительная линия 972"/>
            <p:cNvCxnSpPr>
              <a:cxnSpLocks/>
            </p:cNvCxnSpPr>
            <p:nvPr/>
          </p:nvCxnSpPr>
          <p:spPr>
            <a:xfrm flipH="1">
              <a:off x="291197" y="4586309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Прямая соединительная линия 973"/>
            <p:cNvCxnSpPr>
              <a:cxnSpLocks/>
            </p:cNvCxnSpPr>
            <p:nvPr/>
          </p:nvCxnSpPr>
          <p:spPr>
            <a:xfrm flipH="1">
              <a:off x="280053" y="45942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5" name="Дуга 974"/>
            <p:cNvSpPr/>
            <p:nvPr/>
          </p:nvSpPr>
          <p:spPr>
            <a:xfrm>
              <a:off x="-19230" y="4592660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6" name="Дуга 975"/>
            <p:cNvSpPr/>
            <p:nvPr/>
          </p:nvSpPr>
          <p:spPr>
            <a:xfrm>
              <a:off x="-22414" y="463870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77" name="Прямоугольник 976"/>
            <p:cNvSpPr/>
            <p:nvPr/>
          </p:nvSpPr>
          <p:spPr>
            <a:xfrm>
              <a:off x="89021" y="46593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78" name="Прямоугольник 977"/>
            <p:cNvSpPr/>
            <p:nvPr/>
          </p:nvSpPr>
          <p:spPr>
            <a:xfrm>
              <a:off x="273685" y="4741908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79" name="Прямая соединительная линия 978"/>
            <p:cNvCxnSpPr>
              <a:cxnSpLocks/>
            </p:cNvCxnSpPr>
            <p:nvPr/>
          </p:nvCxnSpPr>
          <p:spPr>
            <a:xfrm flipH="1">
              <a:off x="340546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0" name="Прямая соединительная линия 979"/>
            <p:cNvCxnSpPr>
              <a:cxnSpLocks/>
            </p:cNvCxnSpPr>
            <p:nvPr/>
          </p:nvCxnSpPr>
          <p:spPr>
            <a:xfrm flipH="1">
              <a:off x="334179" y="474508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1" name="Прямая соединительная линия 980"/>
            <p:cNvCxnSpPr>
              <a:cxnSpLocks/>
            </p:cNvCxnSpPr>
            <p:nvPr/>
          </p:nvCxnSpPr>
          <p:spPr>
            <a:xfrm flipH="1">
              <a:off x="318259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2" name="Прямая соединительная линия 981"/>
            <p:cNvCxnSpPr>
              <a:cxnSpLocks/>
            </p:cNvCxnSpPr>
            <p:nvPr/>
          </p:nvCxnSpPr>
          <p:spPr>
            <a:xfrm flipH="1">
              <a:off x="311892" y="4748259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Прямая соединительная линия 982"/>
            <p:cNvCxnSpPr>
              <a:cxnSpLocks/>
            </p:cNvCxnSpPr>
            <p:nvPr/>
          </p:nvCxnSpPr>
          <p:spPr>
            <a:xfrm flipH="1">
              <a:off x="324627" y="474349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Прямая соединительная линия 983"/>
            <p:cNvCxnSpPr>
              <a:cxnSpLocks/>
            </p:cNvCxnSpPr>
            <p:nvPr/>
          </p:nvCxnSpPr>
          <p:spPr>
            <a:xfrm flipH="1">
              <a:off x="302340" y="474508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Прямая соединительная линия 984"/>
            <p:cNvCxnSpPr>
              <a:cxnSpLocks/>
            </p:cNvCxnSpPr>
            <p:nvPr/>
          </p:nvCxnSpPr>
          <p:spPr>
            <a:xfrm flipH="1">
              <a:off x="291197" y="474032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Прямая соединительная линия 985"/>
            <p:cNvCxnSpPr>
              <a:cxnSpLocks/>
            </p:cNvCxnSpPr>
            <p:nvPr/>
          </p:nvCxnSpPr>
          <p:spPr>
            <a:xfrm flipH="1">
              <a:off x="280053" y="4748259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7" name="Дуга 986"/>
            <p:cNvSpPr/>
            <p:nvPr/>
          </p:nvSpPr>
          <p:spPr>
            <a:xfrm>
              <a:off x="-19230" y="4748259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88" name="Дуга 987"/>
            <p:cNvSpPr/>
            <p:nvPr/>
          </p:nvSpPr>
          <p:spPr>
            <a:xfrm>
              <a:off x="-22414" y="4794303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989" name="Прямоугольник 988"/>
            <p:cNvSpPr/>
            <p:nvPr/>
          </p:nvSpPr>
          <p:spPr>
            <a:xfrm>
              <a:off x="89021" y="4814945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990" name="Прямоугольник 989"/>
            <p:cNvSpPr/>
            <p:nvPr/>
          </p:nvSpPr>
          <p:spPr>
            <a:xfrm>
              <a:off x="273685" y="4905446"/>
              <a:ext cx="120987" cy="100029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991" name="Прямая соединительная линия 990"/>
            <p:cNvCxnSpPr>
              <a:cxnSpLocks/>
            </p:cNvCxnSpPr>
            <p:nvPr/>
          </p:nvCxnSpPr>
          <p:spPr>
            <a:xfrm flipH="1">
              <a:off x="340546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2" name="Прямая соединительная линия 991"/>
            <p:cNvCxnSpPr>
              <a:cxnSpLocks/>
            </p:cNvCxnSpPr>
            <p:nvPr/>
          </p:nvCxnSpPr>
          <p:spPr>
            <a:xfrm flipH="1">
              <a:off x="334179" y="49086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Прямая соединительная линия 992"/>
            <p:cNvCxnSpPr>
              <a:cxnSpLocks/>
            </p:cNvCxnSpPr>
            <p:nvPr/>
          </p:nvCxnSpPr>
          <p:spPr>
            <a:xfrm flipH="1">
              <a:off x="318259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4" name="Прямая соединительная линия 993"/>
            <p:cNvCxnSpPr>
              <a:cxnSpLocks/>
            </p:cNvCxnSpPr>
            <p:nvPr/>
          </p:nvCxnSpPr>
          <p:spPr>
            <a:xfrm flipH="1">
              <a:off x="311892" y="49117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Прямая соединительная линия 994"/>
            <p:cNvCxnSpPr>
              <a:cxnSpLocks/>
            </p:cNvCxnSpPr>
            <p:nvPr/>
          </p:nvCxnSpPr>
          <p:spPr>
            <a:xfrm flipH="1">
              <a:off x="324627" y="4908621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Прямая соединительная линия 995"/>
            <p:cNvCxnSpPr>
              <a:cxnSpLocks/>
            </p:cNvCxnSpPr>
            <p:nvPr/>
          </p:nvCxnSpPr>
          <p:spPr>
            <a:xfrm flipH="1">
              <a:off x="302340" y="49086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Прямая соединительная линия 996"/>
            <p:cNvCxnSpPr>
              <a:cxnSpLocks/>
            </p:cNvCxnSpPr>
            <p:nvPr/>
          </p:nvCxnSpPr>
          <p:spPr>
            <a:xfrm flipH="1">
              <a:off x="291197" y="4905446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8" name="Прямая соединительная линия 997"/>
            <p:cNvCxnSpPr>
              <a:cxnSpLocks/>
            </p:cNvCxnSpPr>
            <p:nvPr/>
          </p:nvCxnSpPr>
          <p:spPr>
            <a:xfrm flipH="1">
              <a:off x="280053" y="49117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9" name="Дуга 998"/>
            <p:cNvSpPr/>
            <p:nvPr/>
          </p:nvSpPr>
          <p:spPr>
            <a:xfrm>
              <a:off x="-19230" y="4911797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0" name="Дуга 999"/>
            <p:cNvSpPr/>
            <p:nvPr/>
          </p:nvSpPr>
          <p:spPr>
            <a:xfrm>
              <a:off x="-22414" y="4956254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01" name="Прямоугольник 1000"/>
            <p:cNvSpPr/>
            <p:nvPr/>
          </p:nvSpPr>
          <p:spPr>
            <a:xfrm>
              <a:off x="89021" y="4978483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02" name="Прямоугольник 1001"/>
            <p:cNvSpPr/>
            <p:nvPr/>
          </p:nvSpPr>
          <p:spPr>
            <a:xfrm>
              <a:off x="273685" y="5061046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03" name="Прямая соединительная линия 1002"/>
            <p:cNvCxnSpPr>
              <a:cxnSpLocks/>
            </p:cNvCxnSpPr>
            <p:nvPr/>
          </p:nvCxnSpPr>
          <p:spPr>
            <a:xfrm flipH="1">
              <a:off x="340546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4" name="Прямая соединительная линия 1003"/>
            <p:cNvCxnSpPr>
              <a:cxnSpLocks/>
            </p:cNvCxnSpPr>
            <p:nvPr/>
          </p:nvCxnSpPr>
          <p:spPr>
            <a:xfrm flipH="1">
              <a:off x="334179" y="506422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5" name="Прямая соединительная линия 1004"/>
            <p:cNvCxnSpPr>
              <a:cxnSpLocks/>
            </p:cNvCxnSpPr>
            <p:nvPr/>
          </p:nvCxnSpPr>
          <p:spPr>
            <a:xfrm flipH="1">
              <a:off x="318259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Прямая соединительная линия 1005"/>
            <p:cNvCxnSpPr>
              <a:cxnSpLocks/>
            </p:cNvCxnSpPr>
            <p:nvPr/>
          </p:nvCxnSpPr>
          <p:spPr>
            <a:xfrm flipH="1">
              <a:off x="311892" y="50673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7" name="Прямая соединительная линия 1006"/>
            <p:cNvCxnSpPr>
              <a:cxnSpLocks/>
            </p:cNvCxnSpPr>
            <p:nvPr/>
          </p:nvCxnSpPr>
          <p:spPr>
            <a:xfrm flipH="1">
              <a:off x="324627" y="5062634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>
              <a:cxnSpLocks/>
            </p:cNvCxnSpPr>
            <p:nvPr/>
          </p:nvCxnSpPr>
          <p:spPr>
            <a:xfrm flipH="1">
              <a:off x="302340" y="506422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Прямая соединительная линия 1008"/>
            <p:cNvCxnSpPr>
              <a:cxnSpLocks/>
            </p:cNvCxnSpPr>
            <p:nvPr/>
          </p:nvCxnSpPr>
          <p:spPr>
            <a:xfrm flipH="1">
              <a:off x="291197" y="5059458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Прямая соединительная линия 1009"/>
            <p:cNvCxnSpPr>
              <a:cxnSpLocks/>
            </p:cNvCxnSpPr>
            <p:nvPr/>
          </p:nvCxnSpPr>
          <p:spPr>
            <a:xfrm flipH="1">
              <a:off x="280053" y="50673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1" name="Дуга 1010"/>
            <p:cNvSpPr/>
            <p:nvPr/>
          </p:nvSpPr>
          <p:spPr>
            <a:xfrm>
              <a:off x="-19230" y="5062634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2" name="Дуга 1011"/>
            <p:cNvSpPr/>
            <p:nvPr/>
          </p:nvSpPr>
          <p:spPr>
            <a:xfrm>
              <a:off x="-22414" y="5110266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13" name="Прямоугольник 1012"/>
            <p:cNvSpPr/>
            <p:nvPr/>
          </p:nvSpPr>
          <p:spPr>
            <a:xfrm>
              <a:off x="89021" y="5134082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14" name="Прямоугольник 1013"/>
            <p:cNvSpPr/>
            <p:nvPr/>
          </p:nvSpPr>
          <p:spPr>
            <a:xfrm>
              <a:off x="273685" y="5224584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16" name="Прямая соединительная линия 1015"/>
            <p:cNvCxnSpPr>
              <a:cxnSpLocks/>
            </p:cNvCxnSpPr>
            <p:nvPr/>
          </p:nvCxnSpPr>
          <p:spPr>
            <a:xfrm flipH="1">
              <a:off x="340546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Прямая соединительная линия 1016"/>
            <p:cNvCxnSpPr>
              <a:cxnSpLocks/>
            </p:cNvCxnSpPr>
            <p:nvPr/>
          </p:nvCxnSpPr>
          <p:spPr>
            <a:xfrm flipH="1">
              <a:off x="334179" y="52277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Прямая соединительная линия 1017"/>
            <p:cNvCxnSpPr>
              <a:cxnSpLocks/>
            </p:cNvCxnSpPr>
            <p:nvPr/>
          </p:nvCxnSpPr>
          <p:spPr>
            <a:xfrm flipH="1">
              <a:off x="318259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Прямая соединительная линия 1018"/>
            <p:cNvCxnSpPr>
              <a:cxnSpLocks/>
            </p:cNvCxnSpPr>
            <p:nvPr/>
          </p:nvCxnSpPr>
          <p:spPr>
            <a:xfrm flipH="1">
              <a:off x="311892" y="52309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Прямая соединительная линия 1019"/>
            <p:cNvCxnSpPr>
              <a:cxnSpLocks/>
            </p:cNvCxnSpPr>
            <p:nvPr/>
          </p:nvCxnSpPr>
          <p:spPr>
            <a:xfrm flipH="1">
              <a:off x="324627" y="5226172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Прямая соединительная линия 1020"/>
            <p:cNvCxnSpPr>
              <a:cxnSpLocks/>
            </p:cNvCxnSpPr>
            <p:nvPr/>
          </p:nvCxnSpPr>
          <p:spPr>
            <a:xfrm flipH="1">
              <a:off x="302340" y="52277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Прямая соединительная линия 1021"/>
            <p:cNvCxnSpPr>
              <a:cxnSpLocks/>
            </p:cNvCxnSpPr>
            <p:nvPr/>
          </p:nvCxnSpPr>
          <p:spPr>
            <a:xfrm flipH="1">
              <a:off x="291197" y="52229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Прямая соединительная линия 1022"/>
            <p:cNvCxnSpPr>
              <a:cxnSpLocks/>
            </p:cNvCxnSpPr>
            <p:nvPr/>
          </p:nvCxnSpPr>
          <p:spPr>
            <a:xfrm flipH="1">
              <a:off x="280053" y="52309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4" name="Дуга 1023"/>
            <p:cNvSpPr/>
            <p:nvPr/>
          </p:nvSpPr>
          <p:spPr>
            <a:xfrm>
              <a:off x="-19230" y="5230935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5" name="Дуга 1024"/>
            <p:cNvSpPr/>
            <p:nvPr/>
          </p:nvSpPr>
          <p:spPr>
            <a:xfrm>
              <a:off x="-22414" y="52769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26" name="Прямоугольник 1025"/>
            <p:cNvSpPr/>
            <p:nvPr/>
          </p:nvSpPr>
          <p:spPr>
            <a:xfrm>
              <a:off x="89021" y="52976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27" name="Прямоугольник 1026"/>
            <p:cNvSpPr/>
            <p:nvPr/>
          </p:nvSpPr>
          <p:spPr>
            <a:xfrm>
              <a:off x="273685" y="5380184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28" name="Прямая соединительная линия 1027"/>
            <p:cNvCxnSpPr>
              <a:cxnSpLocks/>
            </p:cNvCxnSpPr>
            <p:nvPr/>
          </p:nvCxnSpPr>
          <p:spPr>
            <a:xfrm flipH="1">
              <a:off x="340546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9" name="Прямая соединительная линия 1028"/>
            <p:cNvCxnSpPr>
              <a:cxnSpLocks/>
            </p:cNvCxnSpPr>
            <p:nvPr/>
          </p:nvCxnSpPr>
          <p:spPr>
            <a:xfrm flipH="1">
              <a:off x="334179" y="5383360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Прямая соединительная линия 1029"/>
            <p:cNvCxnSpPr>
              <a:cxnSpLocks/>
            </p:cNvCxnSpPr>
            <p:nvPr/>
          </p:nvCxnSpPr>
          <p:spPr>
            <a:xfrm flipH="1">
              <a:off x="318259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1" name="Прямая соединительная линия 1030"/>
            <p:cNvCxnSpPr>
              <a:cxnSpLocks/>
            </p:cNvCxnSpPr>
            <p:nvPr/>
          </p:nvCxnSpPr>
          <p:spPr>
            <a:xfrm flipH="1">
              <a:off x="311892" y="53865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Прямая соединительная линия 1031"/>
            <p:cNvCxnSpPr>
              <a:cxnSpLocks/>
            </p:cNvCxnSpPr>
            <p:nvPr/>
          </p:nvCxnSpPr>
          <p:spPr>
            <a:xfrm flipH="1">
              <a:off x="324627" y="538177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Прямая соединительная линия 1032"/>
            <p:cNvCxnSpPr>
              <a:cxnSpLocks/>
            </p:cNvCxnSpPr>
            <p:nvPr/>
          </p:nvCxnSpPr>
          <p:spPr>
            <a:xfrm flipH="1">
              <a:off x="302340" y="538336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Прямая соединительная линия 1033"/>
            <p:cNvCxnSpPr>
              <a:cxnSpLocks/>
            </p:cNvCxnSpPr>
            <p:nvPr/>
          </p:nvCxnSpPr>
          <p:spPr>
            <a:xfrm flipH="1">
              <a:off x="291197" y="537859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Прямая соединительная линия 1034"/>
            <p:cNvCxnSpPr>
              <a:cxnSpLocks/>
            </p:cNvCxnSpPr>
            <p:nvPr/>
          </p:nvCxnSpPr>
          <p:spPr>
            <a:xfrm flipH="1">
              <a:off x="280053" y="5386535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6" name="Дуга 1035"/>
            <p:cNvSpPr/>
            <p:nvPr/>
          </p:nvSpPr>
          <p:spPr>
            <a:xfrm>
              <a:off x="-19230" y="5388122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7" name="Дуга 1036"/>
            <p:cNvSpPr/>
            <p:nvPr/>
          </p:nvSpPr>
          <p:spPr>
            <a:xfrm>
              <a:off x="-22414" y="5432579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38" name="Прямоугольник 1037"/>
            <p:cNvSpPr/>
            <p:nvPr/>
          </p:nvSpPr>
          <p:spPr>
            <a:xfrm>
              <a:off x="89021" y="5453221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39" name="Прямоугольник 1038"/>
            <p:cNvSpPr/>
            <p:nvPr/>
          </p:nvSpPr>
          <p:spPr>
            <a:xfrm>
              <a:off x="273685" y="5543722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0" name="Прямоугольник 1039"/>
            <p:cNvSpPr/>
            <p:nvPr/>
          </p:nvSpPr>
          <p:spPr>
            <a:xfrm>
              <a:off x="273685" y="5688208"/>
              <a:ext cx="120987" cy="10002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41" name="Прямая соединительная линия 1040"/>
            <p:cNvCxnSpPr>
              <a:cxnSpLocks/>
            </p:cNvCxnSpPr>
            <p:nvPr/>
          </p:nvCxnSpPr>
          <p:spPr>
            <a:xfrm flipH="1">
              <a:off x="340546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2" name="Прямая соединительная линия 1041"/>
            <p:cNvCxnSpPr>
              <a:cxnSpLocks/>
            </p:cNvCxnSpPr>
            <p:nvPr/>
          </p:nvCxnSpPr>
          <p:spPr>
            <a:xfrm flipH="1">
              <a:off x="334179" y="5546897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Прямая соединительная линия 1042"/>
            <p:cNvCxnSpPr>
              <a:cxnSpLocks/>
            </p:cNvCxnSpPr>
            <p:nvPr/>
          </p:nvCxnSpPr>
          <p:spPr>
            <a:xfrm flipH="1">
              <a:off x="318259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4" name="Прямая соединительная линия 1043"/>
            <p:cNvCxnSpPr>
              <a:cxnSpLocks/>
            </p:cNvCxnSpPr>
            <p:nvPr/>
          </p:nvCxnSpPr>
          <p:spPr>
            <a:xfrm flipH="1">
              <a:off x="311892" y="5550073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Прямая соединительная линия 1044"/>
            <p:cNvCxnSpPr>
              <a:cxnSpLocks/>
            </p:cNvCxnSpPr>
            <p:nvPr/>
          </p:nvCxnSpPr>
          <p:spPr>
            <a:xfrm flipH="1">
              <a:off x="324627" y="55453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Прямая соединительная линия 1045"/>
            <p:cNvCxnSpPr>
              <a:cxnSpLocks/>
            </p:cNvCxnSpPr>
            <p:nvPr/>
          </p:nvCxnSpPr>
          <p:spPr>
            <a:xfrm flipH="1">
              <a:off x="302340" y="5546897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7" name="Прямая соединительная линия 1046"/>
            <p:cNvCxnSpPr>
              <a:cxnSpLocks/>
            </p:cNvCxnSpPr>
            <p:nvPr/>
          </p:nvCxnSpPr>
          <p:spPr>
            <a:xfrm flipH="1">
              <a:off x="291197" y="5542135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8" name="Дуга 1047"/>
            <p:cNvSpPr/>
            <p:nvPr/>
          </p:nvSpPr>
          <p:spPr>
            <a:xfrm>
              <a:off x="-19230" y="5553248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49" name="Дуга 1048"/>
            <p:cNvSpPr/>
            <p:nvPr/>
          </p:nvSpPr>
          <p:spPr>
            <a:xfrm>
              <a:off x="-22414" y="5596118"/>
              <a:ext cx="391615" cy="46044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50" name="Прямоугольник 1049"/>
            <p:cNvSpPr/>
            <p:nvPr/>
          </p:nvSpPr>
          <p:spPr>
            <a:xfrm>
              <a:off x="89021" y="5616758"/>
              <a:ext cx="114619" cy="46045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51" name="Прямоугольник 1050"/>
            <p:cNvSpPr/>
            <p:nvPr/>
          </p:nvSpPr>
          <p:spPr>
            <a:xfrm>
              <a:off x="273685" y="5699321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52" name="Прямая соединительная линия 1051"/>
            <p:cNvCxnSpPr>
              <a:cxnSpLocks/>
            </p:cNvCxnSpPr>
            <p:nvPr/>
          </p:nvCxnSpPr>
          <p:spPr>
            <a:xfrm flipH="1">
              <a:off x="340546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Прямая соединительная линия 1052"/>
            <p:cNvCxnSpPr>
              <a:cxnSpLocks/>
            </p:cNvCxnSpPr>
            <p:nvPr/>
          </p:nvCxnSpPr>
          <p:spPr>
            <a:xfrm flipH="1">
              <a:off x="334179" y="5702497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Прямая соединительная линия 1053"/>
            <p:cNvCxnSpPr>
              <a:cxnSpLocks/>
            </p:cNvCxnSpPr>
            <p:nvPr/>
          </p:nvCxnSpPr>
          <p:spPr>
            <a:xfrm flipH="1">
              <a:off x="318259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5" name="Прямая соединительная линия 1054"/>
            <p:cNvCxnSpPr>
              <a:cxnSpLocks/>
            </p:cNvCxnSpPr>
            <p:nvPr/>
          </p:nvCxnSpPr>
          <p:spPr>
            <a:xfrm flipH="1">
              <a:off x="311892" y="57056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Прямая соединительная линия 1055"/>
            <p:cNvCxnSpPr>
              <a:cxnSpLocks/>
            </p:cNvCxnSpPr>
            <p:nvPr/>
          </p:nvCxnSpPr>
          <p:spPr>
            <a:xfrm flipH="1">
              <a:off x="324627" y="5700910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Прямая соединительная линия 1056"/>
            <p:cNvCxnSpPr>
              <a:cxnSpLocks/>
            </p:cNvCxnSpPr>
            <p:nvPr/>
          </p:nvCxnSpPr>
          <p:spPr>
            <a:xfrm flipH="1">
              <a:off x="302340" y="570249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Прямая соединительная линия 1057"/>
            <p:cNvCxnSpPr>
              <a:cxnSpLocks/>
            </p:cNvCxnSpPr>
            <p:nvPr/>
          </p:nvCxnSpPr>
          <p:spPr>
            <a:xfrm flipH="1">
              <a:off x="291197" y="5697734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9" name="Дуга 1058"/>
            <p:cNvSpPr/>
            <p:nvPr/>
          </p:nvSpPr>
          <p:spPr>
            <a:xfrm>
              <a:off x="-19230" y="5704085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0" name="Дуга 1059"/>
            <p:cNvSpPr/>
            <p:nvPr/>
          </p:nvSpPr>
          <p:spPr>
            <a:xfrm>
              <a:off x="-22414" y="5751718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61" name="Прямоугольник 1060"/>
            <p:cNvSpPr/>
            <p:nvPr/>
          </p:nvSpPr>
          <p:spPr>
            <a:xfrm>
              <a:off x="89021" y="5772358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62" name="Прямоугольник 1061"/>
            <p:cNvSpPr/>
            <p:nvPr/>
          </p:nvSpPr>
          <p:spPr>
            <a:xfrm>
              <a:off x="273685" y="58628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63" name="Прямая соединительная линия 1062"/>
            <p:cNvCxnSpPr>
              <a:cxnSpLocks/>
            </p:cNvCxnSpPr>
            <p:nvPr/>
          </p:nvCxnSpPr>
          <p:spPr>
            <a:xfrm flipH="1">
              <a:off x="340546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Прямая соединительная линия 1063"/>
            <p:cNvCxnSpPr>
              <a:cxnSpLocks/>
            </p:cNvCxnSpPr>
            <p:nvPr/>
          </p:nvCxnSpPr>
          <p:spPr>
            <a:xfrm flipH="1">
              <a:off x="334179" y="5866036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5" name="Прямая соединительная линия 1064"/>
            <p:cNvCxnSpPr>
              <a:cxnSpLocks/>
            </p:cNvCxnSpPr>
            <p:nvPr/>
          </p:nvCxnSpPr>
          <p:spPr>
            <a:xfrm flipH="1">
              <a:off x="318259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Прямая соединительная линия 1065"/>
            <p:cNvCxnSpPr>
              <a:cxnSpLocks/>
            </p:cNvCxnSpPr>
            <p:nvPr/>
          </p:nvCxnSpPr>
          <p:spPr>
            <a:xfrm flipH="1">
              <a:off x="311892" y="58692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Прямая соединительная линия 1066"/>
            <p:cNvCxnSpPr>
              <a:cxnSpLocks/>
            </p:cNvCxnSpPr>
            <p:nvPr/>
          </p:nvCxnSpPr>
          <p:spPr>
            <a:xfrm flipH="1">
              <a:off x="324627" y="5864448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8" name="Прямая соединительная линия 1067"/>
            <p:cNvCxnSpPr>
              <a:cxnSpLocks/>
            </p:cNvCxnSpPr>
            <p:nvPr/>
          </p:nvCxnSpPr>
          <p:spPr>
            <a:xfrm flipH="1">
              <a:off x="302340" y="586603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Прямая соединительная линия 1068"/>
            <p:cNvCxnSpPr>
              <a:cxnSpLocks/>
            </p:cNvCxnSpPr>
            <p:nvPr/>
          </p:nvCxnSpPr>
          <p:spPr>
            <a:xfrm flipH="1">
              <a:off x="291197" y="5861272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0" name="Дуга 1069"/>
            <p:cNvSpPr/>
            <p:nvPr/>
          </p:nvSpPr>
          <p:spPr>
            <a:xfrm>
              <a:off x="-19230" y="58676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1" name="Дуга 1070"/>
            <p:cNvSpPr/>
            <p:nvPr/>
          </p:nvSpPr>
          <p:spPr>
            <a:xfrm>
              <a:off x="-22414" y="59120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72" name="Прямоугольник 1071"/>
            <p:cNvSpPr/>
            <p:nvPr/>
          </p:nvSpPr>
          <p:spPr>
            <a:xfrm>
              <a:off x="89021" y="5935897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73" name="Прямоугольник 1072"/>
            <p:cNvSpPr/>
            <p:nvPr/>
          </p:nvSpPr>
          <p:spPr>
            <a:xfrm>
              <a:off x="273685" y="6018460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74" name="Прямая соединительная линия 1073"/>
            <p:cNvCxnSpPr>
              <a:cxnSpLocks/>
            </p:cNvCxnSpPr>
            <p:nvPr/>
          </p:nvCxnSpPr>
          <p:spPr>
            <a:xfrm flipH="1">
              <a:off x="340546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5" name="Прямая соединительная линия 1074"/>
            <p:cNvCxnSpPr>
              <a:cxnSpLocks/>
            </p:cNvCxnSpPr>
            <p:nvPr/>
          </p:nvCxnSpPr>
          <p:spPr>
            <a:xfrm flipH="1">
              <a:off x="334179" y="6021635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6" name="Прямая соединительная линия 1075"/>
            <p:cNvCxnSpPr>
              <a:cxnSpLocks/>
            </p:cNvCxnSpPr>
            <p:nvPr/>
          </p:nvCxnSpPr>
          <p:spPr>
            <a:xfrm flipH="1">
              <a:off x="318259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Прямая соединительная линия 1076"/>
            <p:cNvCxnSpPr>
              <a:cxnSpLocks/>
            </p:cNvCxnSpPr>
            <p:nvPr/>
          </p:nvCxnSpPr>
          <p:spPr>
            <a:xfrm flipH="1">
              <a:off x="311892" y="6024811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Прямая соединительная линия 1077"/>
            <p:cNvCxnSpPr>
              <a:cxnSpLocks/>
            </p:cNvCxnSpPr>
            <p:nvPr/>
          </p:nvCxnSpPr>
          <p:spPr>
            <a:xfrm flipH="1">
              <a:off x="324627" y="6020047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Прямая соединительная линия 1078"/>
            <p:cNvCxnSpPr>
              <a:cxnSpLocks/>
            </p:cNvCxnSpPr>
            <p:nvPr/>
          </p:nvCxnSpPr>
          <p:spPr>
            <a:xfrm flipH="1">
              <a:off x="302340" y="6021635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Прямая соединительная линия 1079"/>
            <p:cNvCxnSpPr>
              <a:cxnSpLocks/>
            </p:cNvCxnSpPr>
            <p:nvPr/>
          </p:nvCxnSpPr>
          <p:spPr>
            <a:xfrm flipH="1">
              <a:off x="291197" y="6016872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Прямая соединительная линия 1080"/>
            <p:cNvCxnSpPr>
              <a:cxnSpLocks/>
            </p:cNvCxnSpPr>
            <p:nvPr/>
          </p:nvCxnSpPr>
          <p:spPr>
            <a:xfrm flipH="1">
              <a:off x="280053" y="6024811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Дуга 1081"/>
            <p:cNvSpPr/>
            <p:nvPr/>
          </p:nvSpPr>
          <p:spPr>
            <a:xfrm>
              <a:off x="-19230" y="6023223"/>
              <a:ext cx="390024" cy="46045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83" name="Дуга 1082"/>
            <p:cNvSpPr/>
            <p:nvPr/>
          </p:nvSpPr>
          <p:spPr>
            <a:xfrm>
              <a:off x="-22414" y="6067680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84" name="Прямоугольник 1083"/>
            <p:cNvSpPr/>
            <p:nvPr/>
          </p:nvSpPr>
          <p:spPr>
            <a:xfrm>
              <a:off x="92205" y="6085146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5" name="Прямая соединительная линия 1084"/>
            <p:cNvCxnSpPr>
              <a:cxnSpLocks/>
            </p:cNvCxnSpPr>
            <p:nvPr/>
          </p:nvCxnSpPr>
          <p:spPr>
            <a:xfrm flipH="1">
              <a:off x="340546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6" name="Прямоугольник 1085"/>
            <p:cNvSpPr/>
            <p:nvPr/>
          </p:nvSpPr>
          <p:spPr>
            <a:xfrm>
              <a:off x="273685" y="6181998"/>
              <a:ext cx="120987" cy="98441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87" name="Прямая соединительная линия 1086"/>
            <p:cNvCxnSpPr>
              <a:cxnSpLocks/>
            </p:cNvCxnSpPr>
            <p:nvPr/>
          </p:nvCxnSpPr>
          <p:spPr>
            <a:xfrm flipH="1">
              <a:off x="334179" y="6185173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8" name="Прямая соединительная линия 1087"/>
            <p:cNvCxnSpPr>
              <a:cxnSpLocks/>
            </p:cNvCxnSpPr>
            <p:nvPr/>
          </p:nvCxnSpPr>
          <p:spPr>
            <a:xfrm flipH="1">
              <a:off x="318259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Прямая соединительная линия 1088"/>
            <p:cNvCxnSpPr>
              <a:cxnSpLocks/>
            </p:cNvCxnSpPr>
            <p:nvPr/>
          </p:nvCxnSpPr>
          <p:spPr>
            <a:xfrm flipH="1">
              <a:off x="311892" y="6188349"/>
              <a:ext cx="0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Прямая соединительная линия 1089"/>
            <p:cNvCxnSpPr>
              <a:cxnSpLocks/>
            </p:cNvCxnSpPr>
            <p:nvPr/>
          </p:nvCxnSpPr>
          <p:spPr>
            <a:xfrm flipH="1">
              <a:off x="324627" y="61835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1" name="Прямая соединительная линия 1090"/>
            <p:cNvCxnSpPr>
              <a:cxnSpLocks/>
            </p:cNvCxnSpPr>
            <p:nvPr/>
          </p:nvCxnSpPr>
          <p:spPr>
            <a:xfrm flipH="1">
              <a:off x="302340" y="6185173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Прямая соединительная линия 1091"/>
            <p:cNvCxnSpPr>
              <a:cxnSpLocks/>
            </p:cNvCxnSpPr>
            <p:nvPr/>
          </p:nvCxnSpPr>
          <p:spPr>
            <a:xfrm flipH="1">
              <a:off x="291197" y="618041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Прямая соединительная линия 1092"/>
            <p:cNvCxnSpPr>
              <a:cxnSpLocks/>
            </p:cNvCxnSpPr>
            <p:nvPr/>
          </p:nvCxnSpPr>
          <p:spPr>
            <a:xfrm flipH="1">
              <a:off x="280053" y="6188349"/>
              <a:ext cx="1592" cy="90502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Дуга 1093"/>
            <p:cNvSpPr/>
            <p:nvPr/>
          </p:nvSpPr>
          <p:spPr>
            <a:xfrm>
              <a:off x="-19230" y="6189937"/>
              <a:ext cx="390024" cy="44457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5" name="Дуга 1094"/>
            <p:cNvSpPr/>
            <p:nvPr/>
          </p:nvSpPr>
          <p:spPr>
            <a:xfrm>
              <a:off x="-22414" y="6234394"/>
              <a:ext cx="391615" cy="44457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096" name="Прямоугольник 1095"/>
            <p:cNvSpPr/>
            <p:nvPr/>
          </p:nvSpPr>
          <p:spPr>
            <a:xfrm>
              <a:off x="89021" y="6255034"/>
              <a:ext cx="114619" cy="4445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097" name="Прямоугольник 1096"/>
            <p:cNvSpPr/>
            <p:nvPr/>
          </p:nvSpPr>
          <p:spPr>
            <a:xfrm>
              <a:off x="273685" y="6336010"/>
              <a:ext cx="120987" cy="100028"/>
            </a:xfrm>
            <a:prstGeom prst="rect">
              <a:avLst/>
            </a:prstGeom>
            <a:gradFill flip="none" rotWithShape="1">
              <a:gsLst>
                <a:gs pos="56000">
                  <a:schemeClr val="bg1"/>
                </a:gs>
                <a:gs pos="72000">
                  <a:srgbClr val="0C183B">
                    <a:alpha val="21000"/>
                  </a:srgbClr>
                </a:gs>
                <a:gs pos="100000">
                  <a:schemeClr val="bg1"/>
                </a:gs>
              </a:gsLst>
              <a:lin ang="0" scaled="1"/>
              <a:tileRect/>
            </a:gra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cxnSp>
          <p:nvCxnSpPr>
            <p:cNvPr id="1098" name="Прямая соединительная линия 1097"/>
            <p:cNvCxnSpPr>
              <a:cxnSpLocks/>
            </p:cNvCxnSpPr>
            <p:nvPr/>
          </p:nvCxnSpPr>
          <p:spPr>
            <a:xfrm flipH="1">
              <a:off x="340546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9" name="Прямая соединительная линия 1098"/>
            <p:cNvCxnSpPr>
              <a:cxnSpLocks/>
            </p:cNvCxnSpPr>
            <p:nvPr/>
          </p:nvCxnSpPr>
          <p:spPr>
            <a:xfrm flipH="1">
              <a:off x="334179" y="6339186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0" name="Прямая соединительная линия 1099"/>
            <p:cNvCxnSpPr>
              <a:cxnSpLocks/>
            </p:cNvCxnSpPr>
            <p:nvPr/>
          </p:nvCxnSpPr>
          <p:spPr>
            <a:xfrm flipH="1">
              <a:off x="318259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1" name="Прямая соединительная линия 1100"/>
            <p:cNvCxnSpPr>
              <a:cxnSpLocks/>
            </p:cNvCxnSpPr>
            <p:nvPr/>
          </p:nvCxnSpPr>
          <p:spPr>
            <a:xfrm flipH="1">
              <a:off x="311892" y="6342361"/>
              <a:ext cx="0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Прямая соединительная линия 1101"/>
            <p:cNvCxnSpPr>
              <a:cxnSpLocks/>
            </p:cNvCxnSpPr>
            <p:nvPr/>
          </p:nvCxnSpPr>
          <p:spPr>
            <a:xfrm flipH="1">
              <a:off x="324627" y="6339186"/>
              <a:ext cx="1592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Прямая соединительная линия 1102"/>
            <p:cNvCxnSpPr>
              <a:cxnSpLocks/>
            </p:cNvCxnSpPr>
            <p:nvPr/>
          </p:nvCxnSpPr>
          <p:spPr>
            <a:xfrm flipH="1">
              <a:off x="302340" y="6339186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Прямая соединительная линия 1103"/>
            <p:cNvCxnSpPr>
              <a:cxnSpLocks/>
            </p:cNvCxnSpPr>
            <p:nvPr/>
          </p:nvCxnSpPr>
          <p:spPr>
            <a:xfrm flipH="1">
              <a:off x="291197" y="6336010"/>
              <a:ext cx="0" cy="90501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Прямая соединительная линия 1104"/>
            <p:cNvCxnSpPr>
              <a:cxnSpLocks/>
            </p:cNvCxnSpPr>
            <p:nvPr/>
          </p:nvCxnSpPr>
          <p:spPr>
            <a:xfrm flipH="1">
              <a:off x="280053" y="6342361"/>
              <a:ext cx="1592" cy="92090"/>
            </a:xfrm>
            <a:prstGeom prst="line">
              <a:avLst/>
            </a:prstGeom>
            <a:ln w="3175">
              <a:solidFill>
                <a:srgbClr val="0C183B"/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6" name="Дуга 1105"/>
            <p:cNvSpPr/>
            <p:nvPr/>
          </p:nvSpPr>
          <p:spPr>
            <a:xfrm>
              <a:off x="-19230" y="6342361"/>
              <a:ext cx="390024" cy="46044"/>
            </a:xfrm>
            <a:prstGeom prst="arc">
              <a:avLst>
                <a:gd name="adj1" fmla="val 4081664"/>
                <a:gd name="adj2" fmla="val 4768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  <p:sp>
          <p:nvSpPr>
            <p:cNvPr id="1107" name="Дуга 1106"/>
            <p:cNvSpPr/>
            <p:nvPr/>
          </p:nvSpPr>
          <p:spPr>
            <a:xfrm>
              <a:off x="-22414" y="6388405"/>
              <a:ext cx="391615" cy="46045"/>
            </a:xfrm>
            <a:prstGeom prst="arc">
              <a:avLst>
                <a:gd name="adj1" fmla="val 8622504"/>
                <a:gd name="adj2" fmla="val 155274"/>
              </a:avLst>
            </a:prstGeom>
            <a:ln w="1905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b="1" dirty="0"/>
            </a:p>
          </p:txBody>
        </p:sp>
        <p:sp>
          <p:nvSpPr>
            <p:cNvPr id="1108" name="Прямоугольник 1107"/>
            <p:cNvSpPr/>
            <p:nvPr/>
          </p:nvSpPr>
          <p:spPr>
            <a:xfrm>
              <a:off x="89021" y="6409047"/>
              <a:ext cx="114619" cy="4604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pic>
        <p:nvPicPr>
          <p:cNvPr id="35853" name="Рисунок 61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1713" y="2078038"/>
            <a:ext cx="962025" cy="134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54" name="TextBox 614"/>
          <p:cNvSpPr txBox="1">
            <a:spLocks noChangeArrowheads="1"/>
          </p:cNvSpPr>
          <p:nvPr/>
        </p:nvSpPr>
        <p:spPr bwMode="auto">
          <a:xfrm>
            <a:off x="654050" y="3355975"/>
            <a:ext cx="164465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3600" b="1" dirty="0">
                <a:solidFill>
                  <a:srgbClr val="0C0E3B"/>
                </a:solidFill>
                <a:latin typeface="Arial Black" pitchFamily="34" charset="0"/>
              </a:rPr>
              <a:t>215</a:t>
            </a:r>
            <a:endParaRPr lang="ru-RU" sz="3600" b="1" dirty="0">
              <a:solidFill>
                <a:srgbClr val="0C0E3B"/>
              </a:solidFill>
              <a:latin typeface="Arial Black" pitchFamily="34" charset="0"/>
            </a:endParaRPr>
          </a:p>
        </p:txBody>
      </p:sp>
      <p:sp>
        <p:nvSpPr>
          <p:cNvPr id="35855" name="TextBox 615"/>
          <p:cNvSpPr txBox="1">
            <a:spLocks noChangeArrowheads="1"/>
          </p:cNvSpPr>
          <p:nvPr/>
        </p:nvSpPr>
        <p:spPr bwMode="auto">
          <a:xfrm>
            <a:off x="558800" y="4027488"/>
            <a:ext cx="1752600" cy="42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КІЛЬКІСТЬ ПОЛІЦЕЙСЬКИХ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35856" name="TextBox 631"/>
          <p:cNvSpPr txBox="1">
            <a:spLocks noChangeArrowheads="1"/>
          </p:cNvSpPr>
          <p:nvPr/>
        </p:nvSpPr>
        <p:spPr bwMode="auto">
          <a:xfrm>
            <a:off x="5073650" y="1090613"/>
            <a:ext cx="2797175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200" b="1">
                <a:solidFill>
                  <a:srgbClr val="0C183B"/>
                </a:solidFill>
                <a:latin typeface="Calibri" pitchFamily="34" charset="0"/>
              </a:rPr>
              <a:t>НЕКОМЛЕКТ </a:t>
            </a: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ОСОБОВОГО</a:t>
            </a:r>
            <a:r>
              <a:rPr lang="ru-RU" sz="1200" b="1">
                <a:solidFill>
                  <a:srgbClr val="0C183B"/>
                </a:solidFill>
                <a:latin typeface="Calibri" pitchFamily="34" charset="0"/>
              </a:rPr>
              <a:t> СКЛАДУ</a:t>
            </a:r>
          </a:p>
        </p:txBody>
      </p:sp>
      <p:grpSp>
        <p:nvGrpSpPr>
          <p:cNvPr id="637" name="Группа 636"/>
          <p:cNvGrpSpPr>
            <a:grpSpLocks noChangeAspect="1"/>
          </p:cNvGrpSpPr>
          <p:nvPr/>
        </p:nvGrpSpPr>
        <p:grpSpPr>
          <a:xfrm>
            <a:off x="3126978" y="2764525"/>
            <a:ext cx="406857" cy="547303"/>
            <a:chOff x="-4673691" y="-1629239"/>
            <a:chExt cx="707102" cy="941503"/>
          </a:xfrm>
          <a:solidFill>
            <a:schemeClr val="bg1">
              <a:lumMod val="75000"/>
            </a:schemeClr>
          </a:solidFill>
        </p:grpSpPr>
        <p:grpSp>
          <p:nvGrpSpPr>
            <p:cNvPr id="638" name="Рисунок 8" descr="Профиль женщины"/>
            <p:cNvGrpSpPr/>
            <p:nvPr/>
          </p:nvGrpSpPr>
          <p:grpSpPr>
            <a:xfrm>
              <a:off x="-4523553" y="-1629239"/>
              <a:ext cx="400050" cy="419100"/>
              <a:chOff x="-2416594" y="-1226487"/>
              <a:chExt cx="400050" cy="419100"/>
            </a:xfrm>
            <a:grpFill/>
          </p:grpSpPr>
          <p:sp>
            <p:nvSpPr>
              <p:cNvPr id="646" name="Полилиния: фигура 645"/>
              <p:cNvSpPr/>
              <p:nvPr/>
            </p:nvSpPr>
            <p:spPr>
              <a:xfrm>
                <a:off x="-2416594" y="-1226487"/>
                <a:ext cx="400050" cy="419100"/>
              </a:xfrm>
              <a:custGeom>
                <a:avLst/>
                <a:gdLst>
                  <a:gd name="connsiteX0" fmla="*/ 365284 w 400050"/>
                  <a:gd name="connsiteY0" fmla="*/ 331809 h 419100"/>
                  <a:gd name="connsiteX1" fmla="*/ 390334 w 400050"/>
                  <a:gd name="connsiteY1" fmla="*/ 151406 h 419100"/>
                  <a:gd name="connsiteX2" fmla="*/ 350711 w 400050"/>
                  <a:gd name="connsiteY2" fmla="*/ 66824 h 419100"/>
                  <a:gd name="connsiteX3" fmla="*/ 301276 w 400050"/>
                  <a:gd name="connsiteY3" fmla="*/ 66157 h 419100"/>
                  <a:gd name="connsiteX4" fmla="*/ 223837 w 400050"/>
                  <a:gd name="connsiteY4" fmla="*/ 13865 h 419100"/>
                  <a:gd name="connsiteX5" fmla="*/ 78486 w 400050"/>
                  <a:gd name="connsiteY5" fmla="*/ 32439 h 419100"/>
                  <a:gd name="connsiteX6" fmla="*/ 22955 w 400050"/>
                  <a:gd name="connsiteY6" fmla="*/ 172551 h 419100"/>
                  <a:gd name="connsiteX7" fmla="*/ 28289 w 400050"/>
                  <a:gd name="connsiteY7" fmla="*/ 363051 h 419100"/>
                  <a:gd name="connsiteX8" fmla="*/ 7144 w 400050"/>
                  <a:gd name="connsiteY8" fmla="*/ 415915 h 419100"/>
                  <a:gd name="connsiteX9" fmla="*/ 96203 w 400050"/>
                  <a:gd name="connsiteY9" fmla="*/ 406390 h 419100"/>
                  <a:gd name="connsiteX10" fmla="*/ 141732 w 400050"/>
                  <a:gd name="connsiteY10" fmla="*/ 370576 h 419100"/>
                  <a:gd name="connsiteX11" fmla="*/ 45148 w 400050"/>
                  <a:gd name="connsiteY11" fmla="*/ 251133 h 419100"/>
                  <a:gd name="connsiteX12" fmla="*/ 48863 w 400050"/>
                  <a:gd name="connsiteY12" fmla="*/ 199888 h 419100"/>
                  <a:gd name="connsiteX13" fmla="*/ 100298 w 400050"/>
                  <a:gd name="connsiteY13" fmla="*/ 182838 h 419100"/>
                  <a:gd name="connsiteX14" fmla="*/ 196120 w 400050"/>
                  <a:gd name="connsiteY14" fmla="*/ 155883 h 419100"/>
                  <a:gd name="connsiteX15" fmla="*/ 290608 w 400050"/>
                  <a:gd name="connsiteY15" fmla="*/ 91113 h 419100"/>
                  <a:gd name="connsiteX16" fmla="*/ 304078 w 400050"/>
                  <a:gd name="connsiteY16" fmla="*/ 91216 h 419100"/>
                  <a:gd name="connsiteX17" fmla="*/ 306705 w 400050"/>
                  <a:gd name="connsiteY17" fmla="*/ 96447 h 419100"/>
                  <a:gd name="connsiteX18" fmla="*/ 322707 w 400050"/>
                  <a:gd name="connsiteY18" fmla="*/ 140643 h 419100"/>
                  <a:gd name="connsiteX19" fmla="*/ 336804 w 400050"/>
                  <a:gd name="connsiteY19" fmla="*/ 153025 h 419100"/>
                  <a:gd name="connsiteX20" fmla="*/ 352806 w 400050"/>
                  <a:gd name="connsiteY20" fmla="*/ 167979 h 419100"/>
                  <a:gd name="connsiteX21" fmla="*/ 364236 w 400050"/>
                  <a:gd name="connsiteY21" fmla="*/ 211223 h 419100"/>
                  <a:gd name="connsiteX22" fmla="*/ 258699 w 400050"/>
                  <a:gd name="connsiteY22" fmla="*/ 371433 h 419100"/>
                  <a:gd name="connsiteX23" fmla="*/ 303752 w 400050"/>
                  <a:gd name="connsiteY23" fmla="*/ 407628 h 419100"/>
                  <a:gd name="connsiteX24" fmla="*/ 401384 w 400050"/>
                  <a:gd name="connsiteY24" fmla="*/ 399723 h 419100"/>
                  <a:gd name="connsiteX25" fmla="*/ 365284 w 400050"/>
                  <a:gd name="connsiteY25" fmla="*/ 331809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00050" h="419100">
                    <a:moveTo>
                      <a:pt x="365284" y="331809"/>
                    </a:moveTo>
                    <a:cubicBezTo>
                      <a:pt x="356521" y="297519"/>
                      <a:pt x="390049" y="211794"/>
                      <a:pt x="390334" y="151406"/>
                    </a:cubicBezTo>
                    <a:cubicBezTo>
                      <a:pt x="390334" y="103114"/>
                      <a:pt x="376619" y="81492"/>
                      <a:pt x="350711" y="66824"/>
                    </a:cubicBezTo>
                    <a:cubicBezTo>
                      <a:pt x="335756" y="58347"/>
                      <a:pt x="301276" y="66157"/>
                      <a:pt x="301276" y="66157"/>
                    </a:cubicBezTo>
                    <a:cubicBezTo>
                      <a:pt x="301276" y="66157"/>
                      <a:pt x="283464" y="32439"/>
                      <a:pt x="223837" y="13865"/>
                    </a:cubicBezTo>
                    <a:cubicBezTo>
                      <a:pt x="174842" y="525"/>
                      <a:pt x="122553" y="7207"/>
                      <a:pt x="78486" y="32439"/>
                    </a:cubicBezTo>
                    <a:cubicBezTo>
                      <a:pt x="41624" y="56251"/>
                      <a:pt x="23813" y="82445"/>
                      <a:pt x="22955" y="172551"/>
                    </a:cubicBezTo>
                    <a:cubicBezTo>
                      <a:pt x="22193" y="255133"/>
                      <a:pt x="33528" y="328476"/>
                      <a:pt x="28289" y="363051"/>
                    </a:cubicBezTo>
                    <a:cubicBezTo>
                      <a:pt x="25874" y="382190"/>
                      <a:pt x="18594" y="400390"/>
                      <a:pt x="7144" y="415915"/>
                    </a:cubicBezTo>
                    <a:cubicBezTo>
                      <a:pt x="7144" y="415915"/>
                      <a:pt x="64294" y="423249"/>
                      <a:pt x="96203" y="406390"/>
                    </a:cubicBezTo>
                    <a:cubicBezTo>
                      <a:pt x="112260" y="395616"/>
                      <a:pt x="127480" y="383644"/>
                      <a:pt x="141732" y="370576"/>
                    </a:cubicBezTo>
                    <a:cubicBezTo>
                      <a:pt x="92848" y="347777"/>
                      <a:pt x="57212" y="303706"/>
                      <a:pt x="45148" y="251133"/>
                    </a:cubicBezTo>
                    <a:cubicBezTo>
                      <a:pt x="43910" y="246561"/>
                      <a:pt x="35623" y="216652"/>
                      <a:pt x="48863" y="199888"/>
                    </a:cubicBezTo>
                    <a:cubicBezTo>
                      <a:pt x="56102" y="190363"/>
                      <a:pt x="72676" y="187696"/>
                      <a:pt x="100298" y="182838"/>
                    </a:cubicBezTo>
                    <a:cubicBezTo>
                      <a:pt x="133363" y="178483"/>
                      <a:pt x="165633" y="169405"/>
                      <a:pt x="196120" y="155883"/>
                    </a:cubicBezTo>
                    <a:cubicBezTo>
                      <a:pt x="230391" y="138649"/>
                      <a:pt x="262174" y="116862"/>
                      <a:pt x="290608" y="91113"/>
                    </a:cubicBezTo>
                    <a:cubicBezTo>
                      <a:pt x="294356" y="87422"/>
                      <a:pt x="300386" y="87467"/>
                      <a:pt x="304078" y="91216"/>
                    </a:cubicBezTo>
                    <a:cubicBezTo>
                      <a:pt x="305481" y="92640"/>
                      <a:pt x="306400" y="94470"/>
                      <a:pt x="306705" y="96447"/>
                    </a:cubicBezTo>
                    <a:cubicBezTo>
                      <a:pt x="308973" y="112115"/>
                      <a:pt x="314418" y="127154"/>
                      <a:pt x="322707" y="140643"/>
                    </a:cubicBezTo>
                    <a:cubicBezTo>
                      <a:pt x="326589" y="145617"/>
                      <a:pt x="331371" y="149817"/>
                      <a:pt x="336804" y="153025"/>
                    </a:cubicBezTo>
                    <a:cubicBezTo>
                      <a:pt x="343137" y="156820"/>
                      <a:pt x="348592" y="161917"/>
                      <a:pt x="352806" y="167979"/>
                    </a:cubicBezTo>
                    <a:cubicBezTo>
                      <a:pt x="359684" y="181403"/>
                      <a:pt x="363583" y="196153"/>
                      <a:pt x="364236" y="211223"/>
                    </a:cubicBezTo>
                    <a:cubicBezTo>
                      <a:pt x="363613" y="280731"/>
                      <a:pt x="322316" y="343422"/>
                      <a:pt x="258699" y="371433"/>
                    </a:cubicBezTo>
                    <a:cubicBezTo>
                      <a:pt x="270701" y="382006"/>
                      <a:pt x="286417" y="395055"/>
                      <a:pt x="303752" y="407628"/>
                    </a:cubicBezTo>
                    <a:cubicBezTo>
                      <a:pt x="332327" y="428298"/>
                      <a:pt x="401384" y="399723"/>
                      <a:pt x="401384" y="399723"/>
                    </a:cubicBezTo>
                    <a:cubicBezTo>
                      <a:pt x="401384" y="399723"/>
                      <a:pt x="379095" y="386388"/>
                      <a:pt x="365284" y="331809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>
                  <a:latin typeface="+mn-lt"/>
                  <a:cs typeface="+mn-cs"/>
                </a:endParaRPr>
              </a:p>
            </p:txBody>
          </p:sp>
          <p:sp>
            <p:nvSpPr>
              <p:cNvPr id="647" name="Полилиния: фигура 646"/>
              <p:cNvSpPr/>
              <p:nvPr/>
            </p:nvSpPr>
            <p:spPr>
              <a:xfrm>
                <a:off x="-2363476" y="-1117753"/>
                <a:ext cx="295275" cy="257175"/>
              </a:xfrm>
              <a:custGeom>
                <a:avLst/>
                <a:gdLst>
                  <a:gd name="connsiteX0" fmla="*/ 292068 w 295275"/>
                  <a:gd name="connsiteY0" fmla="*/ 103061 h 257175"/>
                  <a:gd name="connsiteX1" fmla="*/ 283877 w 295275"/>
                  <a:gd name="connsiteY1" fmla="*/ 69818 h 257175"/>
                  <a:gd name="connsiteX2" fmla="*/ 273209 w 295275"/>
                  <a:gd name="connsiteY2" fmla="*/ 60293 h 257175"/>
                  <a:gd name="connsiteX3" fmla="*/ 254159 w 295275"/>
                  <a:gd name="connsiteY3" fmla="*/ 43625 h 257175"/>
                  <a:gd name="connsiteX4" fmla="*/ 237871 w 295275"/>
                  <a:gd name="connsiteY4" fmla="*/ 7144 h 257175"/>
                  <a:gd name="connsiteX5" fmla="*/ 151193 w 295275"/>
                  <a:gd name="connsiteY5" fmla="*/ 64294 h 257175"/>
                  <a:gd name="connsiteX6" fmla="*/ 50038 w 295275"/>
                  <a:gd name="connsiteY6" fmla="*/ 92869 h 257175"/>
                  <a:gd name="connsiteX7" fmla="*/ 10414 w 295275"/>
                  <a:gd name="connsiteY7" fmla="*/ 102870 h 257175"/>
                  <a:gd name="connsiteX8" fmla="*/ 10414 w 295275"/>
                  <a:gd name="connsiteY8" fmla="*/ 137255 h 257175"/>
                  <a:gd name="connsiteX9" fmla="*/ 149193 w 295275"/>
                  <a:gd name="connsiteY9" fmla="*/ 255461 h 257175"/>
                  <a:gd name="connsiteX10" fmla="*/ 292068 w 295275"/>
                  <a:gd name="connsiteY10" fmla="*/ 103061 h 257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95275" h="257175">
                    <a:moveTo>
                      <a:pt x="292068" y="103061"/>
                    </a:moveTo>
                    <a:cubicBezTo>
                      <a:pt x="291560" y="91548"/>
                      <a:pt x="288775" y="80249"/>
                      <a:pt x="283877" y="69818"/>
                    </a:cubicBezTo>
                    <a:cubicBezTo>
                      <a:pt x="281087" y="65877"/>
                      <a:pt x="277440" y="62620"/>
                      <a:pt x="273209" y="60293"/>
                    </a:cubicBezTo>
                    <a:cubicBezTo>
                      <a:pt x="265924" y="55905"/>
                      <a:pt x="259475" y="50262"/>
                      <a:pt x="254159" y="43625"/>
                    </a:cubicBezTo>
                    <a:cubicBezTo>
                      <a:pt x="246495" y="32591"/>
                      <a:pt x="240969" y="20216"/>
                      <a:pt x="237871" y="7144"/>
                    </a:cubicBezTo>
                    <a:cubicBezTo>
                      <a:pt x="211278" y="29471"/>
                      <a:pt x="182193" y="48648"/>
                      <a:pt x="151193" y="64294"/>
                    </a:cubicBezTo>
                    <a:cubicBezTo>
                      <a:pt x="119015" y="78608"/>
                      <a:pt x="84950" y="88231"/>
                      <a:pt x="50038" y="92869"/>
                    </a:cubicBezTo>
                    <a:cubicBezTo>
                      <a:pt x="33941" y="95726"/>
                      <a:pt x="13843" y="99251"/>
                      <a:pt x="10414" y="102870"/>
                    </a:cubicBezTo>
                    <a:cubicBezTo>
                      <a:pt x="4699" y="110300"/>
                      <a:pt x="7652" y="129254"/>
                      <a:pt x="10414" y="137255"/>
                    </a:cubicBezTo>
                    <a:cubicBezTo>
                      <a:pt x="26702" y="205930"/>
                      <a:pt x="84995" y="255461"/>
                      <a:pt x="149193" y="255461"/>
                    </a:cubicBezTo>
                    <a:cubicBezTo>
                      <a:pt x="225393" y="255461"/>
                      <a:pt x="292068" y="184214"/>
                      <a:pt x="292068" y="10306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x-none">
                  <a:latin typeface="+mn-lt"/>
                  <a:cs typeface="+mn-cs"/>
                </a:endParaRPr>
              </a:p>
            </p:txBody>
          </p:sp>
        </p:grpSp>
        <p:sp>
          <p:nvSpPr>
            <p:cNvPr id="639" name="Полилиния: фигура 638"/>
            <p:cNvSpPr/>
            <p:nvPr/>
          </p:nvSpPr>
          <p:spPr>
            <a:xfrm>
              <a:off x="-4610223" y="-1209416"/>
              <a:ext cx="579740" cy="521165"/>
            </a:xfrm>
            <a:custGeom>
              <a:avLst/>
              <a:gdLst>
                <a:gd name="connsiteX0" fmla="*/ 83976 w 579740"/>
                <a:gd name="connsiteY0" fmla="*/ 384733 h 521165"/>
                <a:gd name="connsiteX1" fmla="*/ 83976 w 579740"/>
                <a:gd name="connsiteY1" fmla="*/ 247798 h 521165"/>
                <a:gd name="connsiteX2" fmla="*/ 80510 w 579740"/>
                <a:gd name="connsiteY2" fmla="*/ 240365 h 521165"/>
                <a:gd name="connsiteX3" fmla="*/ 75357 w 579740"/>
                <a:gd name="connsiteY3" fmla="*/ 228949 h 521165"/>
                <a:gd name="connsiteX4" fmla="*/ 70858 w 579740"/>
                <a:gd name="connsiteY4" fmla="*/ 218625 h 521165"/>
                <a:gd name="connsiteX5" fmla="*/ 68046 w 579740"/>
                <a:gd name="connsiteY5" fmla="*/ 211099 h 521165"/>
                <a:gd name="connsiteX6" fmla="*/ 62072 w 579740"/>
                <a:gd name="connsiteY6" fmla="*/ 197302 h 521165"/>
                <a:gd name="connsiteX7" fmla="*/ 56098 w 579740"/>
                <a:gd name="connsiteY7" fmla="*/ 183787 h 521165"/>
                <a:gd name="connsiteX8" fmla="*/ 48927 w 579740"/>
                <a:gd name="connsiteY8" fmla="*/ 166969 h 521165"/>
                <a:gd name="connsiteX9" fmla="*/ 45498 w 579740"/>
                <a:gd name="connsiteY9" fmla="*/ 158340 h 521165"/>
                <a:gd name="connsiteX10" fmla="*/ 42012 w 579740"/>
                <a:gd name="connsiteY10" fmla="*/ 149961 h 521165"/>
                <a:gd name="connsiteX11" fmla="*/ 31508 w 579740"/>
                <a:gd name="connsiteY11" fmla="*/ 126066 h 521165"/>
                <a:gd name="connsiteX12" fmla="*/ 24946 w 579740"/>
                <a:gd name="connsiteY12" fmla="*/ 111463 h 521165"/>
                <a:gd name="connsiteX13" fmla="*/ 20989 w 579740"/>
                <a:gd name="connsiteY13" fmla="*/ 101175 h 521165"/>
                <a:gd name="connsiteX14" fmla="*/ 18966 w 579740"/>
                <a:gd name="connsiteY14" fmla="*/ 96860 h 521165"/>
                <a:gd name="connsiteX15" fmla="*/ 17024 w 579740"/>
                <a:gd name="connsiteY15" fmla="*/ 93210 h 521165"/>
                <a:gd name="connsiteX16" fmla="*/ 13667 w 579740"/>
                <a:gd name="connsiteY16" fmla="*/ 84249 h 521165"/>
                <a:gd name="connsiteX17" fmla="*/ 2997 w 579740"/>
                <a:gd name="connsiteY17" fmla="*/ 58588 h 521165"/>
                <a:gd name="connsiteX18" fmla="*/ 1670 w 579740"/>
                <a:gd name="connsiteY18" fmla="*/ 57035 h 521165"/>
                <a:gd name="connsiteX19" fmla="*/ 9303 w 579740"/>
                <a:gd name="connsiteY19" fmla="*/ 51831 h 521165"/>
                <a:gd name="connsiteX20" fmla="*/ 22246 w 579740"/>
                <a:gd name="connsiteY20" fmla="*/ 47117 h 521165"/>
                <a:gd name="connsiteX21" fmla="*/ 36849 w 579740"/>
                <a:gd name="connsiteY21" fmla="*/ 41787 h 521165"/>
                <a:gd name="connsiteX22" fmla="*/ 52779 w 579740"/>
                <a:gd name="connsiteY22" fmla="*/ 35800 h 521165"/>
                <a:gd name="connsiteX23" fmla="*/ 62736 w 579740"/>
                <a:gd name="connsiteY23" fmla="*/ 32487 h 521165"/>
                <a:gd name="connsiteX24" fmla="*/ 68710 w 579740"/>
                <a:gd name="connsiteY24" fmla="*/ 30524 h 521165"/>
                <a:gd name="connsiteX25" fmla="*/ 87958 w 579740"/>
                <a:gd name="connsiteY25" fmla="*/ 23202 h 521165"/>
                <a:gd name="connsiteX26" fmla="*/ 109862 w 579740"/>
                <a:gd name="connsiteY26" fmla="*/ 15199 h 521165"/>
                <a:gd name="connsiteX27" fmla="*/ 124465 w 579740"/>
                <a:gd name="connsiteY27" fmla="*/ 9913 h 521165"/>
                <a:gd name="connsiteX28" fmla="*/ 143372 w 579740"/>
                <a:gd name="connsiteY28" fmla="*/ 3185 h 521165"/>
                <a:gd name="connsiteX29" fmla="*/ 151659 w 579740"/>
                <a:gd name="connsiteY29" fmla="*/ 78 h 521165"/>
                <a:gd name="connsiteX30" fmla="*/ 155105 w 579740"/>
                <a:gd name="connsiteY30" fmla="*/ 7648 h 521165"/>
                <a:gd name="connsiteX31" fmla="*/ 166611 w 579740"/>
                <a:gd name="connsiteY31" fmla="*/ 33139 h 521165"/>
                <a:gd name="connsiteX32" fmla="*/ 174255 w 579740"/>
                <a:gd name="connsiteY32" fmla="*/ 51061 h 521165"/>
                <a:gd name="connsiteX33" fmla="*/ 182331 w 579740"/>
                <a:gd name="connsiteY33" fmla="*/ 69646 h 521165"/>
                <a:gd name="connsiteX34" fmla="*/ 192833 w 579740"/>
                <a:gd name="connsiteY34" fmla="*/ 93420 h 521165"/>
                <a:gd name="connsiteX35" fmla="*/ 196306 w 579740"/>
                <a:gd name="connsiteY35" fmla="*/ 101799 h 521165"/>
                <a:gd name="connsiteX36" fmla="*/ 202783 w 579740"/>
                <a:gd name="connsiteY36" fmla="*/ 116110 h 521165"/>
                <a:gd name="connsiteX37" fmla="*/ 207589 w 579740"/>
                <a:gd name="connsiteY37" fmla="*/ 127041 h 521165"/>
                <a:gd name="connsiteX38" fmla="*/ 211237 w 579740"/>
                <a:gd name="connsiteY38" fmla="*/ 132041 h 521165"/>
                <a:gd name="connsiteX39" fmla="*/ 216728 w 579740"/>
                <a:gd name="connsiteY39" fmla="*/ 128416 h 521165"/>
                <a:gd name="connsiteX40" fmla="*/ 221706 w 579740"/>
                <a:gd name="connsiteY40" fmla="*/ 120673 h 521165"/>
                <a:gd name="connsiteX41" fmla="*/ 230003 w 579740"/>
                <a:gd name="connsiteY41" fmla="*/ 109397 h 521165"/>
                <a:gd name="connsiteX42" fmla="*/ 235313 w 579740"/>
                <a:gd name="connsiteY42" fmla="*/ 102323 h 521165"/>
                <a:gd name="connsiteX43" fmla="*/ 241278 w 579740"/>
                <a:gd name="connsiteY43" fmla="*/ 94161 h 521165"/>
                <a:gd name="connsiteX44" fmla="*/ 251332 w 579740"/>
                <a:gd name="connsiteY44" fmla="*/ 80266 h 521165"/>
                <a:gd name="connsiteX45" fmla="*/ 269829 w 579740"/>
                <a:gd name="connsiteY45" fmla="*/ 54647 h 521165"/>
                <a:gd name="connsiteX46" fmla="*/ 291895 w 579740"/>
                <a:gd name="connsiteY46" fmla="*/ 51647 h 521165"/>
                <a:gd name="connsiteX47" fmla="*/ 310097 w 579740"/>
                <a:gd name="connsiteY47" fmla="*/ 51442 h 521165"/>
                <a:gd name="connsiteX48" fmla="*/ 320203 w 579740"/>
                <a:gd name="connsiteY48" fmla="*/ 65399 h 521165"/>
                <a:gd name="connsiteX49" fmla="*/ 333191 w 579740"/>
                <a:gd name="connsiteY49" fmla="*/ 83130 h 521165"/>
                <a:gd name="connsiteX50" fmla="*/ 361949 w 579740"/>
                <a:gd name="connsiteY50" fmla="*/ 121991 h 521165"/>
                <a:gd name="connsiteX51" fmla="*/ 370579 w 579740"/>
                <a:gd name="connsiteY51" fmla="*/ 132683 h 521165"/>
                <a:gd name="connsiteX52" fmla="*/ 376039 w 579740"/>
                <a:gd name="connsiteY52" fmla="*/ 125402 h 521165"/>
                <a:gd name="connsiteX53" fmla="*/ 379435 w 579740"/>
                <a:gd name="connsiteY53" fmla="*/ 117437 h 521165"/>
                <a:gd name="connsiteX54" fmla="*/ 382764 w 579740"/>
                <a:gd name="connsiteY54" fmla="*/ 109140 h 521165"/>
                <a:gd name="connsiteX55" fmla="*/ 385533 w 579740"/>
                <a:gd name="connsiteY55" fmla="*/ 103498 h 521165"/>
                <a:gd name="connsiteX56" fmla="*/ 386651 w 579740"/>
                <a:gd name="connsiteY56" fmla="*/ 102006 h 521165"/>
                <a:gd name="connsiteX57" fmla="*/ 391468 w 579740"/>
                <a:gd name="connsiteY57" fmla="*/ 89726 h 521165"/>
                <a:gd name="connsiteX58" fmla="*/ 398770 w 579740"/>
                <a:gd name="connsiteY58" fmla="*/ 73370 h 521165"/>
                <a:gd name="connsiteX59" fmla="*/ 401253 w 579740"/>
                <a:gd name="connsiteY59" fmla="*/ 65737 h 521165"/>
                <a:gd name="connsiteX60" fmla="*/ 402437 w 579740"/>
                <a:gd name="connsiteY60" fmla="*/ 63672 h 521165"/>
                <a:gd name="connsiteX61" fmla="*/ 404401 w 579740"/>
                <a:gd name="connsiteY61" fmla="*/ 60561 h 521165"/>
                <a:gd name="connsiteX62" fmla="*/ 411279 w 579740"/>
                <a:gd name="connsiteY62" fmla="*/ 44299 h 521165"/>
                <a:gd name="connsiteX63" fmla="*/ 421852 w 579740"/>
                <a:gd name="connsiteY63" fmla="*/ 19864 h 521165"/>
                <a:gd name="connsiteX64" fmla="*/ 425982 w 579740"/>
                <a:gd name="connsiteY64" fmla="*/ 11119 h 521165"/>
                <a:gd name="connsiteX65" fmla="*/ 429131 w 579740"/>
                <a:gd name="connsiteY65" fmla="*/ 3485 h 521165"/>
                <a:gd name="connsiteX66" fmla="*/ 430903 w 579740"/>
                <a:gd name="connsiteY66" fmla="*/ 1279 h 521165"/>
                <a:gd name="connsiteX67" fmla="*/ 453690 w 579740"/>
                <a:gd name="connsiteY67" fmla="*/ 8614 h 521165"/>
                <a:gd name="connsiteX68" fmla="*/ 462319 w 579740"/>
                <a:gd name="connsiteY68" fmla="*/ 11715 h 521165"/>
                <a:gd name="connsiteX69" fmla="*/ 484887 w 579740"/>
                <a:gd name="connsiteY69" fmla="*/ 19889 h 521165"/>
                <a:gd name="connsiteX70" fmla="*/ 507056 w 579740"/>
                <a:gd name="connsiteY70" fmla="*/ 27997 h 521165"/>
                <a:gd name="connsiteX71" fmla="*/ 515021 w 579740"/>
                <a:gd name="connsiteY71" fmla="*/ 31184 h 521165"/>
                <a:gd name="connsiteX72" fmla="*/ 520285 w 579740"/>
                <a:gd name="connsiteY72" fmla="*/ 33132 h 521165"/>
                <a:gd name="connsiteX73" fmla="*/ 532896 w 579740"/>
                <a:gd name="connsiteY73" fmla="*/ 37235 h 521165"/>
                <a:gd name="connsiteX74" fmla="*/ 551263 w 579740"/>
                <a:gd name="connsiteY74" fmla="*/ 43978 h 521165"/>
                <a:gd name="connsiteX75" fmla="*/ 560572 w 579740"/>
                <a:gd name="connsiteY75" fmla="*/ 47662 h 521165"/>
                <a:gd name="connsiteX76" fmla="*/ 569864 w 579740"/>
                <a:gd name="connsiteY76" fmla="*/ 50863 h 521165"/>
                <a:gd name="connsiteX77" fmla="*/ 578880 w 579740"/>
                <a:gd name="connsiteY77" fmla="*/ 59929 h 521165"/>
                <a:gd name="connsiteX78" fmla="*/ 571175 w 579740"/>
                <a:gd name="connsiteY78" fmla="*/ 77738 h 521165"/>
                <a:gd name="connsiteX79" fmla="*/ 567996 w 579740"/>
                <a:gd name="connsiteY79" fmla="*/ 85558 h 521165"/>
                <a:gd name="connsiteX80" fmla="*/ 558612 w 579740"/>
                <a:gd name="connsiteY80" fmla="*/ 106817 h 521165"/>
                <a:gd name="connsiteX81" fmla="*/ 538504 w 579740"/>
                <a:gd name="connsiteY81" fmla="*/ 153528 h 521165"/>
                <a:gd name="connsiteX82" fmla="*/ 535333 w 579740"/>
                <a:gd name="connsiteY82" fmla="*/ 162489 h 521165"/>
                <a:gd name="connsiteX83" fmla="*/ 534216 w 579740"/>
                <a:gd name="connsiteY83" fmla="*/ 164564 h 521165"/>
                <a:gd name="connsiteX84" fmla="*/ 531447 w 579740"/>
                <a:gd name="connsiteY84" fmla="*/ 170206 h 521165"/>
                <a:gd name="connsiteX85" fmla="*/ 527254 w 579740"/>
                <a:gd name="connsiteY85" fmla="*/ 180238 h 521165"/>
                <a:gd name="connsiteX86" fmla="*/ 524713 w 579740"/>
                <a:gd name="connsiteY86" fmla="*/ 185962 h 521165"/>
                <a:gd name="connsiteX87" fmla="*/ 521286 w 579740"/>
                <a:gd name="connsiteY87" fmla="*/ 194848 h 521165"/>
                <a:gd name="connsiteX88" fmla="*/ 516733 w 579740"/>
                <a:gd name="connsiteY88" fmla="*/ 205053 h 521165"/>
                <a:gd name="connsiteX89" fmla="*/ 511531 w 579740"/>
                <a:gd name="connsiteY89" fmla="*/ 216527 h 521165"/>
                <a:gd name="connsiteX90" fmla="*/ 507455 w 579740"/>
                <a:gd name="connsiteY90" fmla="*/ 226234 h 521165"/>
                <a:gd name="connsiteX91" fmla="*/ 503804 w 579740"/>
                <a:gd name="connsiteY91" fmla="*/ 234673 h 521165"/>
                <a:gd name="connsiteX92" fmla="*/ 500154 w 579740"/>
                <a:gd name="connsiteY92" fmla="*/ 242224 h 521165"/>
                <a:gd name="connsiteX93" fmla="*/ 499804 w 579740"/>
                <a:gd name="connsiteY93" fmla="*/ 381947 h 521165"/>
                <a:gd name="connsiteX94" fmla="*/ 499454 w 579740"/>
                <a:gd name="connsiteY94" fmla="*/ 521663 h 521165"/>
                <a:gd name="connsiteX95" fmla="*/ 291715 w 579740"/>
                <a:gd name="connsiteY95" fmla="*/ 521663 h 521165"/>
                <a:gd name="connsiteX96" fmla="*/ 83976 w 579740"/>
                <a:gd name="connsiteY96" fmla="*/ 521663 h 521165"/>
                <a:gd name="connsiteX97" fmla="*/ 300269 w 579740"/>
                <a:gd name="connsiteY97" fmla="*/ 456953 h 521165"/>
                <a:gd name="connsiteX98" fmla="*/ 314658 w 579740"/>
                <a:gd name="connsiteY98" fmla="*/ 438697 h 521165"/>
                <a:gd name="connsiteX99" fmla="*/ 322265 w 579740"/>
                <a:gd name="connsiteY99" fmla="*/ 428942 h 521165"/>
                <a:gd name="connsiteX100" fmla="*/ 326580 w 579740"/>
                <a:gd name="connsiteY100" fmla="*/ 423911 h 521165"/>
                <a:gd name="connsiteX101" fmla="*/ 329567 w 579740"/>
                <a:gd name="connsiteY101" fmla="*/ 419630 h 521165"/>
                <a:gd name="connsiteX102" fmla="*/ 332933 w 579740"/>
                <a:gd name="connsiteY102" fmla="*/ 415673 h 521165"/>
                <a:gd name="connsiteX103" fmla="*/ 333536 w 579740"/>
                <a:gd name="connsiteY103" fmla="*/ 378959 h 521165"/>
                <a:gd name="connsiteX104" fmla="*/ 325724 w 579740"/>
                <a:gd name="connsiteY104" fmla="*/ 280058 h 521165"/>
                <a:gd name="connsiteX105" fmla="*/ 321701 w 579740"/>
                <a:gd name="connsiteY105" fmla="*/ 228949 h 521165"/>
                <a:gd name="connsiteX106" fmla="*/ 319550 w 579740"/>
                <a:gd name="connsiteY106" fmla="*/ 201735 h 521165"/>
                <a:gd name="connsiteX107" fmla="*/ 314295 w 579740"/>
                <a:gd name="connsiteY107" fmla="*/ 135359 h 521165"/>
                <a:gd name="connsiteX108" fmla="*/ 309697 w 579740"/>
                <a:gd name="connsiteY108" fmla="*/ 81280 h 521165"/>
                <a:gd name="connsiteX109" fmla="*/ 307674 w 579740"/>
                <a:gd name="connsiteY109" fmla="*/ 65018 h 521165"/>
                <a:gd name="connsiteX110" fmla="*/ 274077 w 579740"/>
                <a:gd name="connsiteY110" fmla="*/ 65265 h 521165"/>
                <a:gd name="connsiteX111" fmla="*/ 272484 w 579740"/>
                <a:gd name="connsiteY111" fmla="*/ 75807 h 521165"/>
                <a:gd name="connsiteX112" fmla="*/ 271360 w 579740"/>
                <a:gd name="connsiteY112" fmla="*/ 85451 h 521165"/>
                <a:gd name="connsiteX113" fmla="*/ 269320 w 579740"/>
                <a:gd name="connsiteY113" fmla="*/ 105773 h 521165"/>
                <a:gd name="connsiteX114" fmla="*/ 264036 w 579740"/>
                <a:gd name="connsiteY114" fmla="*/ 178503 h 521165"/>
                <a:gd name="connsiteX115" fmla="*/ 262614 w 579740"/>
                <a:gd name="connsiteY115" fmla="*/ 197088 h 521165"/>
                <a:gd name="connsiteX116" fmla="*/ 259869 w 579740"/>
                <a:gd name="connsiteY116" fmla="*/ 233595 h 521165"/>
                <a:gd name="connsiteX117" fmla="*/ 256563 w 579740"/>
                <a:gd name="connsiteY117" fmla="*/ 274748 h 521165"/>
                <a:gd name="connsiteX118" fmla="*/ 254501 w 579740"/>
                <a:gd name="connsiteY118" fmla="*/ 300634 h 521165"/>
                <a:gd name="connsiteX119" fmla="*/ 252626 w 579740"/>
                <a:gd name="connsiteY119" fmla="*/ 323868 h 521165"/>
                <a:gd name="connsiteX120" fmla="*/ 249933 w 579740"/>
                <a:gd name="connsiteY120" fmla="*/ 361702 h 521165"/>
                <a:gd name="connsiteX121" fmla="*/ 247020 w 579740"/>
                <a:gd name="connsiteY121" fmla="*/ 396486 h 521165"/>
                <a:gd name="connsiteX122" fmla="*/ 245529 w 579740"/>
                <a:gd name="connsiteY122" fmla="*/ 411362 h 521165"/>
                <a:gd name="connsiteX123" fmla="*/ 249360 w 579740"/>
                <a:gd name="connsiteY123" fmla="*/ 416401 h 521165"/>
                <a:gd name="connsiteX124" fmla="*/ 259540 w 579740"/>
                <a:gd name="connsiteY124" fmla="*/ 428559 h 521165"/>
                <a:gd name="connsiteX125" fmla="*/ 261864 w 579740"/>
                <a:gd name="connsiteY125" fmla="*/ 432397 h 521165"/>
                <a:gd name="connsiteX126" fmla="*/ 263688 w 579740"/>
                <a:gd name="connsiteY126" fmla="*/ 434837 h 521165"/>
                <a:gd name="connsiteX127" fmla="*/ 267972 w 579740"/>
                <a:gd name="connsiteY127" fmla="*/ 440102 h 521165"/>
                <a:gd name="connsiteX128" fmla="*/ 271282 w 579740"/>
                <a:gd name="connsiteY128" fmla="*/ 444667 h 521165"/>
                <a:gd name="connsiteX129" fmla="*/ 280606 w 579740"/>
                <a:gd name="connsiteY129" fmla="*/ 455924 h 521165"/>
                <a:gd name="connsiteX130" fmla="*/ 290618 w 579740"/>
                <a:gd name="connsiteY130" fmla="*/ 467211 h 521165"/>
                <a:gd name="connsiteX131" fmla="*/ 300269 w 579740"/>
                <a:gd name="connsiteY131" fmla="*/ 456953 h 521165"/>
                <a:gd name="connsiteX132" fmla="*/ 424293 w 579740"/>
                <a:gd name="connsiteY132" fmla="*/ 275323 h 521165"/>
                <a:gd name="connsiteX133" fmla="*/ 464974 w 579740"/>
                <a:gd name="connsiteY133" fmla="*/ 212551 h 521165"/>
                <a:gd name="connsiteX134" fmla="*/ 452040 w 579740"/>
                <a:gd name="connsiteY134" fmla="*/ 168302 h 521165"/>
                <a:gd name="connsiteX135" fmla="*/ 435105 w 579740"/>
                <a:gd name="connsiteY135" fmla="*/ 153106 h 521165"/>
                <a:gd name="connsiteX136" fmla="*/ 431728 w 579740"/>
                <a:gd name="connsiteY136" fmla="*/ 151143 h 521165"/>
                <a:gd name="connsiteX137" fmla="*/ 406131 w 579740"/>
                <a:gd name="connsiteY137" fmla="*/ 148640 h 521165"/>
                <a:gd name="connsiteX138" fmla="*/ 364671 w 579740"/>
                <a:gd name="connsiteY138" fmla="*/ 193578 h 521165"/>
                <a:gd name="connsiteX139" fmla="*/ 379960 w 579740"/>
                <a:gd name="connsiteY139" fmla="*/ 260973 h 521165"/>
                <a:gd name="connsiteX140" fmla="*/ 402577 w 579740"/>
                <a:gd name="connsiteY140" fmla="*/ 274996 h 521165"/>
                <a:gd name="connsiteX141" fmla="*/ 424293 w 579740"/>
                <a:gd name="connsiteY141" fmla="*/ 275323 h 521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</a:cxnLst>
              <a:rect l="l" t="t" r="r" b="b"/>
              <a:pathLst>
                <a:path w="579740" h="521165">
                  <a:moveTo>
                    <a:pt x="83976" y="384733"/>
                  </a:moveTo>
                  <a:lnTo>
                    <a:pt x="83976" y="247798"/>
                  </a:lnTo>
                  <a:lnTo>
                    <a:pt x="80510" y="240365"/>
                  </a:lnTo>
                  <a:cubicBezTo>
                    <a:pt x="78604" y="236276"/>
                    <a:pt x="76285" y="231139"/>
                    <a:pt x="75357" y="228949"/>
                  </a:cubicBezTo>
                  <a:cubicBezTo>
                    <a:pt x="74429" y="226758"/>
                    <a:pt x="72405" y="222113"/>
                    <a:pt x="70858" y="218625"/>
                  </a:cubicBezTo>
                  <a:cubicBezTo>
                    <a:pt x="69311" y="215137"/>
                    <a:pt x="68046" y="211751"/>
                    <a:pt x="68046" y="211099"/>
                  </a:cubicBezTo>
                  <a:cubicBezTo>
                    <a:pt x="68046" y="210448"/>
                    <a:pt x="65358" y="204239"/>
                    <a:pt x="62072" y="197302"/>
                  </a:cubicBezTo>
                  <a:cubicBezTo>
                    <a:pt x="58787" y="190364"/>
                    <a:pt x="56098" y="184283"/>
                    <a:pt x="56098" y="183787"/>
                  </a:cubicBezTo>
                  <a:cubicBezTo>
                    <a:pt x="56098" y="182861"/>
                    <a:pt x="54882" y="180010"/>
                    <a:pt x="48927" y="166969"/>
                  </a:cubicBezTo>
                  <a:cubicBezTo>
                    <a:pt x="47030" y="162816"/>
                    <a:pt x="45487" y="158933"/>
                    <a:pt x="45498" y="158340"/>
                  </a:cubicBezTo>
                  <a:cubicBezTo>
                    <a:pt x="45510" y="157748"/>
                    <a:pt x="43942" y="153977"/>
                    <a:pt x="42012" y="149961"/>
                  </a:cubicBezTo>
                  <a:cubicBezTo>
                    <a:pt x="38015" y="141638"/>
                    <a:pt x="36486" y="138160"/>
                    <a:pt x="31508" y="126066"/>
                  </a:cubicBezTo>
                  <a:cubicBezTo>
                    <a:pt x="29555" y="121320"/>
                    <a:pt x="26602" y="114749"/>
                    <a:pt x="24946" y="111463"/>
                  </a:cubicBezTo>
                  <a:cubicBezTo>
                    <a:pt x="23290" y="108177"/>
                    <a:pt x="21510" y="103548"/>
                    <a:pt x="20989" y="101175"/>
                  </a:cubicBezTo>
                  <a:cubicBezTo>
                    <a:pt x="20470" y="98802"/>
                    <a:pt x="19559" y="96860"/>
                    <a:pt x="18966" y="96860"/>
                  </a:cubicBezTo>
                  <a:cubicBezTo>
                    <a:pt x="18373" y="96860"/>
                    <a:pt x="17500" y="95218"/>
                    <a:pt x="17024" y="93210"/>
                  </a:cubicBezTo>
                  <a:cubicBezTo>
                    <a:pt x="16550" y="91202"/>
                    <a:pt x="15039" y="87170"/>
                    <a:pt x="13667" y="84249"/>
                  </a:cubicBezTo>
                  <a:cubicBezTo>
                    <a:pt x="8312" y="72851"/>
                    <a:pt x="2997" y="60069"/>
                    <a:pt x="2997" y="58588"/>
                  </a:cubicBezTo>
                  <a:cubicBezTo>
                    <a:pt x="2997" y="57734"/>
                    <a:pt x="2400" y="57035"/>
                    <a:pt x="1670" y="57035"/>
                  </a:cubicBezTo>
                  <a:cubicBezTo>
                    <a:pt x="-2280" y="57035"/>
                    <a:pt x="1441" y="54498"/>
                    <a:pt x="9303" y="51831"/>
                  </a:cubicBezTo>
                  <a:cubicBezTo>
                    <a:pt x="14232" y="50158"/>
                    <a:pt x="20056" y="48037"/>
                    <a:pt x="22246" y="47117"/>
                  </a:cubicBezTo>
                  <a:cubicBezTo>
                    <a:pt x="24437" y="46197"/>
                    <a:pt x="31008" y="43799"/>
                    <a:pt x="36849" y="41787"/>
                  </a:cubicBezTo>
                  <a:cubicBezTo>
                    <a:pt x="42690" y="39776"/>
                    <a:pt x="49858" y="37082"/>
                    <a:pt x="52779" y="35800"/>
                  </a:cubicBezTo>
                  <a:cubicBezTo>
                    <a:pt x="55699" y="34518"/>
                    <a:pt x="60180" y="33027"/>
                    <a:pt x="62736" y="32487"/>
                  </a:cubicBezTo>
                  <a:cubicBezTo>
                    <a:pt x="65291" y="31947"/>
                    <a:pt x="67979" y="31064"/>
                    <a:pt x="68710" y="30524"/>
                  </a:cubicBezTo>
                  <a:cubicBezTo>
                    <a:pt x="69440" y="29983"/>
                    <a:pt x="78102" y="26688"/>
                    <a:pt x="87958" y="23202"/>
                  </a:cubicBezTo>
                  <a:cubicBezTo>
                    <a:pt x="97815" y="19716"/>
                    <a:pt x="107673" y="16114"/>
                    <a:pt x="109862" y="15199"/>
                  </a:cubicBezTo>
                  <a:cubicBezTo>
                    <a:pt x="112053" y="14283"/>
                    <a:pt x="118625" y="11905"/>
                    <a:pt x="124465" y="9913"/>
                  </a:cubicBezTo>
                  <a:cubicBezTo>
                    <a:pt x="130306" y="7921"/>
                    <a:pt x="138815" y="4893"/>
                    <a:pt x="143372" y="3185"/>
                  </a:cubicBezTo>
                  <a:lnTo>
                    <a:pt x="151659" y="78"/>
                  </a:lnTo>
                  <a:lnTo>
                    <a:pt x="155105" y="7648"/>
                  </a:lnTo>
                  <a:cubicBezTo>
                    <a:pt x="162267" y="23385"/>
                    <a:pt x="163461" y="26029"/>
                    <a:pt x="166611" y="33139"/>
                  </a:cubicBezTo>
                  <a:cubicBezTo>
                    <a:pt x="168390" y="37155"/>
                    <a:pt x="171830" y="45220"/>
                    <a:pt x="174255" y="51061"/>
                  </a:cubicBezTo>
                  <a:cubicBezTo>
                    <a:pt x="176680" y="56902"/>
                    <a:pt x="180314" y="65265"/>
                    <a:pt x="182331" y="69646"/>
                  </a:cubicBezTo>
                  <a:cubicBezTo>
                    <a:pt x="189833" y="85941"/>
                    <a:pt x="192833" y="92733"/>
                    <a:pt x="192833" y="93420"/>
                  </a:cubicBezTo>
                  <a:cubicBezTo>
                    <a:pt x="192833" y="93809"/>
                    <a:pt x="194395" y="97580"/>
                    <a:pt x="196306" y="101799"/>
                  </a:cubicBezTo>
                  <a:cubicBezTo>
                    <a:pt x="198216" y="106019"/>
                    <a:pt x="201131" y="112459"/>
                    <a:pt x="202783" y="116110"/>
                  </a:cubicBezTo>
                  <a:cubicBezTo>
                    <a:pt x="204435" y="119760"/>
                    <a:pt x="206598" y="124679"/>
                    <a:pt x="207589" y="127041"/>
                  </a:cubicBezTo>
                  <a:cubicBezTo>
                    <a:pt x="208581" y="129402"/>
                    <a:pt x="210222" y="131652"/>
                    <a:pt x="211237" y="132041"/>
                  </a:cubicBezTo>
                  <a:cubicBezTo>
                    <a:pt x="213246" y="132812"/>
                    <a:pt x="216728" y="130514"/>
                    <a:pt x="216728" y="128416"/>
                  </a:cubicBezTo>
                  <a:cubicBezTo>
                    <a:pt x="216728" y="127698"/>
                    <a:pt x="218968" y="124213"/>
                    <a:pt x="221706" y="120673"/>
                  </a:cubicBezTo>
                  <a:cubicBezTo>
                    <a:pt x="224444" y="117133"/>
                    <a:pt x="228178" y="112059"/>
                    <a:pt x="230003" y="109397"/>
                  </a:cubicBezTo>
                  <a:cubicBezTo>
                    <a:pt x="231829" y="106735"/>
                    <a:pt x="234218" y="103552"/>
                    <a:pt x="235313" y="102323"/>
                  </a:cubicBezTo>
                  <a:cubicBezTo>
                    <a:pt x="236409" y="101095"/>
                    <a:pt x="239093" y="97422"/>
                    <a:pt x="241278" y="94161"/>
                  </a:cubicBezTo>
                  <a:cubicBezTo>
                    <a:pt x="243464" y="90900"/>
                    <a:pt x="247988" y="84647"/>
                    <a:pt x="251332" y="80266"/>
                  </a:cubicBezTo>
                  <a:cubicBezTo>
                    <a:pt x="267563" y="59004"/>
                    <a:pt x="269829" y="55865"/>
                    <a:pt x="269829" y="54647"/>
                  </a:cubicBezTo>
                  <a:cubicBezTo>
                    <a:pt x="269829" y="52333"/>
                    <a:pt x="273325" y="51858"/>
                    <a:pt x="291895" y="51647"/>
                  </a:cubicBezTo>
                  <a:lnTo>
                    <a:pt x="310097" y="51442"/>
                  </a:lnTo>
                  <a:lnTo>
                    <a:pt x="320203" y="65399"/>
                  </a:lnTo>
                  <a:cubicBezTo>
                    <a:pt x="325761" y="73075"/>
                    <a:pt x="331605" y="81054"/>
                    <a:pt x="333191" y="83130"/>
                  </a:cubicBezTo>
                  <a:cubicBezTo>
                    <a:pt x="337212" y="88396"/>
                    <a:pt x="352607" y="109198"/>
                    <a:pt x="361949" y="121991"/>
                  </a:cubicBezTo>
                  <a:cubicBezTo>
                    <a:pt x="366252" y="127883"/>
                    <a:pt x="370136" y="132694"/>
                    <a:pt x="370579" y="132683"/>
                  </a:cubicBezTo>
                  <a:cubicBezTo>
                    <a:pt x="372686" y="132630"/>
                    <a:pt x="374466" y="130256"/>
                    <a:pt x="376039" y="125402"/>
                  </a:cubicBezTo>
                  <a:cubicBezTo>
                    <a:pt x="376986" y="122481"/>
                    <a:pt x="378514" y="118897"/>
                    <a:pt x="379435" y="117437"/>
                  </a:cubicBezTo>
                  <a:cubicBezTo>
                    <a:pt x="380357" y="115977"/>
                    <a:pt x="381854" y="112243"/>
                    <a:pt x="382764" y="109140"/>
                  </a:cubicBezTo>
                  <a:cubicBezTo>
                    <a:pt x="383672" y="106037"/>
                    <a:pt x="384918" y="103498"/>
                    <a:pt x="385533" y="103498"/>
                  </a:cubicBezTo>
                  <a:cubicBezTo>
                    <a:pt x="386148" y="103498"/>
                    <a:pt x="386651" y="102827"/>
                    <a:pt x="386651" y="102006"/>
                  </a:cubicBezTo>
                  <a:cubicBezTo>
                    <a:pt x="386651" y="101185"/>
                    <a:pt x="388819" y="95659"/>
                    <a:pt x="391468" y="89726"/>
                  </a:cubicBezTo>
                  <a:cubicBezTo>
                    <a:pt x="394117" y="83794"/>
                    <a:pt x="397404" y="76433"/>
                    <a:pt x="398770" y="73370"/>
                  </a:cubicBezTo>
                  <a:cubicBezTo>
                    <a:pt x="400136" y="70307"/>
                    <a:pt x="401253" y="66871"/>
                    <a:pt x="401253" y="65737"/>
                  </a:cubicBezTo>
                  <a:cubicBezTo>
                    <a:pt x="401253" y="64601"/>
                    <a:pt x="401785" y="63672"/>
                    <a:pt x="402437" y="63672"/>
                  </a:cubicBezTo>
                  <a:cubicBezTo>
                    <a:pt x="403088" y="63672"/>
                    <a:pt x="403972" y="62273"/>
                    <a:pt x="404401" y="60561"/>
                  </a:cubicBezTo>
                  <a:cubicBezTo>
                    <a:pt x="404831" y="58850"/>
                    <a:pt x="407926" y="51532"/>
                    <a:pt x="411279" y="44299"/>
                  </a:cubicBezTo>
                  <a:cubicBezTo>
                    <a:pt x="419354" y="26881"/>
                    <a:pt x="420690" y="23794"/>
                    <a:pt x="421852" y="19864"/>
                  </a:cubicBezTo>
                  <a:cubicBezTo>
                    <a:pt x="422391" y="18039"/>
                    <a:pt x="424250" y="14104"/>
                    <a:pt x="425982" y="11119"/>
                  </a:cubicBezTo>
                  <a:cubicBezTo>
                    <a:pt x="427714" y="8134"/>
                    <a:pt x="429131" y="4699"/>
                    <a:pt x="429131" y="3485"/>
                  </a:cubicBezTo>
                  <a:cubicBezTo>
                    <a:pt x="429131" y="2272"/>
                    <a:pt x="429928" y="1279"/>
                    <a:pt x="430903" y="1279"/>
                  </a:cubicBezTo>
                  <a:cubicBezTo>
                    <a:pt x="433064" y="1279"/>
                    <a:pt x="448206" y="6153"/>
                    <a:pt x="453690" y="8614"/>
                  </a:cubicBezTo>
                  <a:cubicBezTo>
                    <a:pt x="455881" y="9597"/>
                    <a:pt x="459764" y="10993"/>
                    <a:pt x="462319" y="11715"/>
                  </a:cubicBezTo>
                  <a:cubicBezTo>
                    <a:pt x="464874" y="12437"/>
                    <a:pt x="475030" y="16115"/>
                    <a:pt x="484887" y="19889"/>
                  </a:cubicBezTo>
                  <a:cubicBezTo>
                    <a:pt x="494744" y="23661"/>
                    <a:pt x="504719" y="27310"/>
                    <a:pt x="507056" y="27997"/>
                  </a:cubicBezTo>
                  <a:cubicBezTo>
                    <a:pt x="509392" y="28683"/>
                    <a:pt x="512976" y="30117"/>
                    <a:pt x="515021" y="31184"/>
                  </a:cubicBezTo>
                  <a:cubicBezTo>
                    <a:pt x="517066" y="32251"/>
                    <a:pt x="519434" y="33127"/>
                    <a:pt x="520285" y="33132"/>
                  </a:cubicBezTo>
                  <a:cubicBezTo>
                    <a:pt x="521135" y="33139"/>
                    <a:pt x="526810" y="34983"/>
                    <a:pt x="532896" y="37235"/>
                  </a:cubicBezTo>
                  <a:cubicBezTo>
                    <a:pt x="538982" y="39487"/>
                    <a:pt x="547247" y="42522"/>
                    <a:pt x="551263" y="43978"/>
                  </a:cubicBezTo>
                  <a:cubicBezTo>
                    <a:pt x="555278" y="45435"/>
                    <a:pt x="559467" y="47093"/>
                    <a:pt x="560572" y="47662"/>
                  </a:cubicBezTo>
                  <a:cubicBezTo>
                    <a:pt x="561676" y="48232"/>
                    <a:pt x="565857" y="49672"/>
                    <a:pt x="569864" y="50863"/>
                  </a:cubicBezTo>
                  <a:cubicBezTo>
                    <a:pt x="580877" y="54136"/>
                    <a:pt x="581398" y="54660"/>
                    <a:pt x="578880" y="59929"/>
                  </a:cubicBezTo>
                  <a:cubicBezTo>
                    <a:pt x="573943" y="70253"/>
                    <a:pt x="571175" y="76650"/>
                    <a:pt x="571175" y="77738"/>
                  </a:cubicBezTo>
                  <a:cubicBezTo>
                    <a:pt x="571175" y="78378"/>
                    <a:pt x="569745" y="81897"/>
                    <a:pt x="567996" y="85558"/>
                  </a:cubicBezTo>
                  <a:cubicBezTo>
                    <a:pt x="566247" y="89218"/>
                    <a:pt x="562024" y="98786"/>
                    <a:pt x="558612" y="106817"/>
                  </a:cubicBezTo>
                  <a:cubicBezTo>
                    <a:pt x="543915" y="141411"/>
                    <a:pt x="541508" y="147002"/>
                    <a:pt x="538504" y="153528"/>
                  </a:cubicBezTo>
                  <a:cubicBezTo>
                    <a:pt x="536759" y="157315"/>
                    <a:pt x="535333" y="161348"/>
                    <a:pt x="535333" y="162489"/>
                  </a:cubicBezTo>
                  <a:cubicBezTo>
                    <a:pt x="535333" y="163630"/>
                    <a:pt x="534830" y="164564"/>
                    <a:pt x="534216" y="164564"/>
                  </a:cubicBezTo>
                  <a:cubicBezTo>
                    <a:pt x="533601" y="164564"/>
                    <a:pt x="532355" y="167103"/>
                    <a:pt x="531447" y="170206"/>
                  </a:cubicBezTo>
                  <a:cubicBezTo>
                    <a:pt x="530539" y="173309"/>
                    <a:pt x="528652" y="177823"/>
                    <a:pt x="527254" y="180238"/>
                  </a:cubicBezTo>
                  <a:cubicBezTo>
                    <a:pt x="525857" y="182653"/>
                    <a:pt x="524713" y="185229"/>
                    <a:pt x="524713" y="185962"/>
                  </a:cubicBezTo>
                  <a:cubicBezTo>
                    <a:pt x="524713" y="186696"/>
                    <a:pt x="523171" y="190694"/>
                    <a:pt x="521286" y="194848"/>
                  </a:cubicBezTo>
                  <a:cubicBezTo>
                    <a:pt x="519402" y="199000"/>
                    <a:pt x="517354" y="203593"/>
                    <a:pt x="516733" y="205053"/>
                  </a:cubicBezTo>
                  <a:cubicBezTo>
                    <a:pt x="516113" y="206514"/>
                    <a:pt x="513771" y="211677"/>
                    <a:pt x="511531" y="216527"/>
                  </a:cubicBezTo>
                  <a:cubicBezTo>
                    <a:pt x="509289" y="221377"/>
                    <a:pt x="507455" y="225745"/>
                    <a:pt x="507455" y="226234"/>
                  </a:cubicBezTo>
                  <a:cubicBezTo>
                    <a:pt x="507455" y="226722"/>
                    <a:pt x="505812" y="230520"/>
                    <a:pt x="503804" y="234673"/>
                  </a:cubicBezTo>
                  <a:lnTo>
                    <a:pt x="500154" y="242224"/>
                  </a:lnTo>
                  <a:lnTo>
                    <a:pt x="499804" y="381947"/>
                  </a:lnTo>
                  <a:lnTo>
                    <a:pt x="499454" y="521663"/>
                  </a:lnTo>
                  <a:lnTo>
                    <a:pt x="291715" y="521663"/>
                  </a:lnTo>
                  <a:lnTo>
                    <a:pt x="83976" y="521663"/>
                  </a:lnTo>
                  <a:close/>
                  <a:moveTo>
                    <a:pt x="300269" y="456953"/>
                  </a:moveTo>
                  <a:cubicBezTo>
                    <a:pt x="304729" y="451291"/>
                    <a:pt x="311204" y="443075"/>
                    <a:pt x="314658" y="438697"/>
                  </a:cubicBezTo>
                  <a:cubicBezTo>
                    <a:pt x="318111" y="434319"/>
                    <a:pt x="321535" y="429926"/>
                    <a:pt x="322265" y="428942"/>
                  </a:cubicBezTo>
                  <a:cubicBezTo>
                    <a:pt x="322996" y="427966"/>
                    <a:pt x="324938" y="425698"/>
                    <a:pt x="326580" y="423911"/>
                  </a:cubicBezTo>
                  <a:cubicBezTo>
                    <a:pt x="328223" y="422116"/>
                    <a:pt x="329567" y="420194"/>
                    <a:pt x="329567" y="419630"/>
                  </a:cubicBezTo>
                  <a:cubicBezTo>
                    <a:pt x="329567" y="419060"/>
                    <a:pt x="331082" y="417280"/>
                    <a:pt x="332933" y="415673"/>
                  </a:cubicBezTo>
                  <a:cubicBezTo>
                    <a:pt x="336683" y="412414"/>
                    <a:pt x="336702" y="411242"/>
                    <a:pt x="333536" y="378959"/>
                  </a:cubicBezTo>
                  <a:cubicBezTo>
                    <a:pt x="331689" y="360125"/>
                    <a:pt x="329106" y="327420"/>
                    <a:pt x="325724" y="280058"/>
                  </a:cubicBezTo>
                  <a:cubicBezTo>
                    <a:pt x="324238" y="259249"/>
                    <a:pt x="322428" y="236250"/>
                    <a:pt x="321701" y="228949"/>
                  </a:cubicBezTo>
                  <a:cubicBezTo>
                    <a:pt x="320974" y="221647"/>
                    <a:pt x="320006" y="209401"/>
                    <a:pt x="319550" y="201735"/>
                  </a:cubicBezTo>
                  <a:cubicBezTo>
                    <a:pt x="318461" y="183453"/>
                    <a:pt x="318284" y="181220"/>
                    <a:pt x="314295" y="135359"/>
                  </a:cubicBezTo>
                  <a:cubicBezTo>
                    <a:pt x="312421" y="113820"/>
                    <a:pt x="310353" y="89484"/>
                    <a:pt x="309697" y="81280"/>
                  </a:cubicBezTo>
                  <a:cubicBezTo>
                    <a:pt x="309042" y="73076"/>
                    <a:pt x="308131" y="65758"/>
                    <a:pt x="307674" y="65018"/>
                  </a:cubicBezTo>
                  <a:cubicBezTo>
                    <a:pt x="306450" y="63036"/>
                    <a:pt x="276082" y="63260"/>
                    <a:pt x="274077" y="65265"/>
                  </a:cubicBezTo>
                  <a:cubicBezTo>
                    <a:pt x="273153" y="66190"/>
                    <a:pt x="272484" y="70617"/>
                    <a:pt x="272484" y="75807"/>
                  </a:cubicBezTo>
                  <a:cubicBezTo>
                    <a:pt x="272484" y="80729"/>
                    <a:pt x="271978" y="85069"/>
                    <a:pt x="271360" y="85451"/>
                  </a:cubicBezTo>
                  <a:cubicBezTo>
                    <a:pt x="270742" y="85832"/>
                    <a:pt x="269824" y="94978"/>
                    <a:pt x="269320" y="105773"/>
                  </a:cubicBezTo>
                  <a:cubicBezTo>
                    <a:pt x="268339" y="126801"/>
                    <a:pt x="264901" y="174119"/>
                    <a:pt x="264036" y="178503"/>
                  </a:cubicBezTo>
                  <a:cubicBezTo>
                    <a:pt x="263748" y="179963"/>
                    <a:pt x="263108" y="188326"/>
                    <a:pt x="262614" y="197088"/>
                  </a:cubicBezTo>
                  <a:cubicBezTo>
                    <a:pt x="262121" y="205850"/>
                    <a:pt x="260885" y="222278"/>
                    <a:pt x="259869" y="233595"/>
                  </a:cubicBezTo>
                  <a:cubicBezTo>
                    <a:pt x="258853" y="244912"/>
                    <a:pt x="257365" y="263431"/>
                    <a:pt x="256563" y="274748"/>
                  </a:cubicBezTo>
                  <a:cubicBezTo>
                    <a:pt x="255760" y="286065"/>
                    <a:pt x="254833" y="297712"/>
                    <a:pt x="254501" y="300634"/>
                  </a:cubicBezTo>
                  <a:cubicBezTo>
                    <a:pt x="254169" y="303555"/>
                    <a:pt x="253325" y="314008"/>
                    <a:pt x="252626" y="323868"/>
                  </a:cubicBezTo>
                  <a:cubicBezTo>
                    <a:pt x="251926" y="333721"/>
                    <a:pt x="250714" y="350745"/>
                    <a:pt x="249933" y="361702"/>
                  </a:cubicBezTo>
                  <a:cubicBezTo>
                    <a:pt x="249151" y="372650"/>
                    <a:pt x="247840" y="388308"/>
                    <a:pt x="247020" y="396486"/>
                  </a:cubicBezTo>
                  <a:lnTo>
                    <a:pt x="245529" y="411362"/>
                  </a:lnTo>
                  <a:lnTo>
                    <a:pt x="249360" y="416401"/>
                  </a:lnTo>
                  <a:cubicBezTo>
                    <a:pt x="255378" y="424316"/>
                    <a:pt x="257052" y="426314"/>
                    <a:pt x="259540" y="428559"/>
                  </a:cubicBezTo>
                  <a:cubicBezTo>
                    <a:pt x="260819" y="429716"/>
                    <a:pt x="261864" y="431443"/>
                    <a:pt x="261864" y="432397"/>
                  </a:cubicBezTo>
                  <a:cubicBezTo>
                    <a:pt x="261864" y="433351"/>
                    <a:pt x="262685" y="434447"/>
                    <a:pt x="263688" y="434837"/>
                  </a:cubicBezTo>
                  <a:cubicBezTo>
                    <a:pt x="264691" y="435220"/>
                    <a:pt x="266619" y="437586"/>
                    <a:pt x="267972" y="440102"/>
                  </a:cubicBezTo>
                  <a:cubicBezTo>
                    <a:pt x="269325" y="442617"/>
                    <a:pt x="270815" y="444667"/>
                    <a:pt x="271282" y="444667"/>
                  </a:cubicBezTo>
                  <a:cubicBezTo>
                    <a:pt x="271750" y="444667"/>
                    <a:pt x="275945" y="449736"/>
                    <a:pt x="280606" y="455924"/>
                  </a:cubicBezTo>
                  <a:cubicBezTo>
                    <a:pt x="285265" y="462120"/>
                    <a:pt x="289771" y="467196"/>
                    <a:pt x="290618" y="467211"/>
                  </a:cubicBezTo>
                  <a:cubicBezTo>
                    <a:pt x="291465" y="467226"/>
                    <a:pt x="295808" y="462608"/>
                    <a:pt x="300269" y="456953"/>
                  </a:cubicBezTo>
                  <a:close/>
                  <a:moveTo>
                    <a:pt x="424293" y="275323"/>
                  </a:moveTo>
                  <a:cubicBezTo>
                    <a:pt x="448966" y="269032"/>
                    <a:pt x="464974" y="244330"/>
                    <a:pt x="464974" y="212551"/>
                  </a:cubicBezTo>
                  <a:cubicBezTo>
                    <a:pt x="464974" y="195413"/>
                    <a:pt x="459991" y="178364"/>
                    <a:pt x="452040" y="168302"/>
                  </a:cubicBezTo>
                  <a:cubicBezTo>
                    <a:pt x="447803" y="162939"/>
                    <a:pt x="437806" y="153968"/>
                    <a:pt x="435105" y="153106"/>
                  </a:cubicBezTo>
                  <a:cubicBezTo>
                    <a:pt x="433645" y="152640"/>
                    <a:pt x="432125" y="151757"/>
                    <a:pt x="431728" y="151143"/>
                  </a:cubicBezTo>
                  <a:cubicBezTo>
                    <a:pt x="430411" y="149107"/>
                    <a:pt x="413277" y="147431"/>
                    <a:pt x="406131" y="148640"/>
                  </a:cubicBezTo>
                  <a:cubicBezTo>
                    <a:pt x="386415" y="151975"/>
                    <a:pt x="369633" y="170164"/>
                    <a:pt x="364671" y="193578"/>
                  </a:cubicBezTo>
                  <a:cubicBezTo>
                    <a:pt x="359312" y="218859"/>
                    <a:pt x="365337" y="245417"/>
                    <a:pt x="379960" y="260973"/>
                  </a:cubicBezTo>
                  <a:cubicBezTo>
                    <a:pt x="387675" y="269180"/>
                    <a:pt x="393035" y="272503"/>
                    <a:pt x="402577" y="274996"/>
                  </a:cubicBezTo>
                  <a:cubicBezTo>
                    <a:pt x="413449" y="277835"/>
                    <a:pt x="414387" y="277849"/>
                    <a:pt x="424293" y="275323"/>
                  </a:cubicBezTo>
                  <a:close/>
                </a:path>
              </a:pathLst>
            </a:custGeom>
            <a:grpFill/>
            <a:ln w="132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640" name="Полилиния: фигура 639"/>
            <p:cNvSpPr/>
            <p:nvPr/>
          </p:nvSpPr>
          <p:spPr>
            <a:xfrm>
              <a:off x="-4235372" y="-1038328"/>
              <a:ext cx="80353" cy="81104"/>
            </a:xfrm>
            <a:custGeom>
              <a:avLst/>
              <a:gdLst>
                <a:gd name="connsiteX0" fmla="*/ 32474 w 80352"/>
                <a:gd name="connsiteY0" fmla="*/ 75760 h 81103"/>
                <a:gd name="connsiteX1" fmla="*/ 18398 w 80352"/>
                <a:gd name="connsiteY1" fmla="*/ 70472 h 81103"/>
                <a:gd name="connsiteX2" fmla="*/ 9533 w 80352"/>
                <a:gd name="connsiteY2" fmla="*/ 70472 h 81103"/>
                <a:gd name="connsiteX3" fmla="*/ 10154 w 80352"/>
                <a:gd name="connsiteY3" fmla="*/ 64022 h 81103"/>
                <a:gd name="connsiteX4" fmla="*/ 3056 w 80352"/>
                <a:gd name="connsiteY4" fmla="*/ 45960 h 81103"/>
                <a:gd name="connsiteX5" fmla="*/ 4464 w 80352"/>
                <a:gd name="connsiteY5" fmla="*/ 35602 h 81103"/>
                <a:gd name="connsiteX6" fmla="*/ 10000 w 80352"/>
                <a:gd name="connsiteY6" fmla="*/ 17941 h 81103"/>
                <a:gd name="connsiteX7" fmla="*/ 9195 w 80352"/>
                <a:gd name="connsiteY7" fmla="*/ 12061 h 81103"/>
                <a:gd name="connsiteX8" fmla="*/ 18482 w 80352"/>
                <a:gd name="connsiteY8" fmla="*/ 12061 h 81103"/>
                <a:gd name="connsiteX9" fmla="*/ 33933 w 80352"/>
                <a:gd name="connsiteY9" fmla="*/ 6070 h 81103"/>
                <a:gd name="connsiteX10" fmla="*/ 40098 w 80352"/>
                <a:gd name="connsiteY10" fmla="*/ 78 h 81103"/>
                <a:gd name="connsiteX11" fmla="*/ 45839 w 80352"/>
                <a:gd name="connsiteY11" fmla="*/ 6070 h 81103"/>
                <a:gd name="connsiteX12" fmla="*/ 60231 w 80352"/>
                <a:gd name="connsiteY12" fmla="*/ 12061 h 81103"/>
                <a:gd name="connsiteX13" fmla="*/ 68882 w 80352"/>
                <a:gd name="connsiteY13" fmla="*/ 12061 h 81103"/>
                <a:gd name="connsiteX14" fmla="*/ 68882 w 80352"/>
                <a:gd name="connsiteY14" fmla="*/ 21185 h 81103"/>
                <a:gd name="connsiteX15" fmla="*/ 68882 w 80352"/>
                <a:gd name="connsiteY15" fmla="*/ 30309 h 81103"/>
                <a:gd name="connsiteX16" fmla="*/ 74932 w 80352"/>
                <a:gd name="connsiteY16" fmla="*/ 35885 h 81103"/>
                <a:gd name="connsiteX17" fmla="*/ 80982 w 80352"/>
                <a:gd name="connsiteY17" fmla="*/ 41462 h 81103"/>
                <a:gd name="connsiteX18" fmla="*/ 74932 w 80352"/>
                <a:gd name="connsiteY18" fmla="*/ 46787 h 81103"/>
                <a:gd name="connsiteX19" fmla="*/ 68882 w 80352"/>
                <a:gd name="connsiteY19" fmla="*/ 52113 h 81103"/>
                <a:gd name="connsiteX20" fmla="*/ 68882 w 80352"/>
                <a:gd name="connsiteY20" fmla="*/ 61293 h 81103"/>
                <a:gd name="connsiteX21" fmla="*/ 68882 w 80352"/>
                <a:gd name="connsiteY21" fmla="*/ 70472 h 81103"/>
                <a:gd name="connsiteX22" fmla="*/ 60149 w 80352"/>
                <a:gd name="connsiteY22" fmla="*/ 70472 h 81103"/>
                <a:gd name="connsiteX23" fmla="*/ 46159 w 80352"/>
                <a:gd name="connsiteY23" fmla="*/ 75782 h 81103"/>
                <a:gd name="connsiteX24" fmla="*/ 39294 w 80352"/>
                <a:gd name="connsiteY24" fmla="*/ 81070 h 81103"/>
                <a:gd name="connsiteX25" fmla="*/ 32474 w 80352"/>
                <a:gd name="connsiteY25" fmla="*/ 75760 h 81103"/>
                <a:gd name="connsiteX26" fmla="*/ 47583 w 80352"/>
                <a:gd name="connsiteY26" fmla="*/ 60420 h 81103"/>
                <a:gd name="connsiteX27" fmla="*/ 55565 w 80352"/>
                <a:gd name="connsiteY27" fmla="*/ 55257 h 81103"/>
                <a:gd name="connsiteX28" fmla="*/ 56643 w 80352"/>
                <a:gd name="connsiteY28" fmla="*/ 36435 h 81103"/>
                <a:gd name="connsiteX29" fmla="*/ 56271 w 80352"/>
                <a:gd name="connsiteY29" fmla="*/ 19363 h 81103"/>
                <a:gd name="connsiteX30" fmla="*/ 40446 w 80352"/>
                <a:gd name="connsiteY30" fmla="*/ 18987 h 81103"/>
                <a:gd name="connsiteX31" fmla="*/ 23540 w 80352"/>
                <a:gd name="connsiteY31" fmla="*/ 20314 h 81103"/>
                <a:gd name="connsiteX32" fmla="*/ 23212 w 80352"/>
                <a:gd name="connsiteY32" fmla="*/ 54044 h 81103"/>
                <a:gd name="connsiteX33" fmla="*/ 39369 w 80352"/>
                <a:gd name="connsiteY33" fmla="*/ 63785 h 81103"/>
                <a:gd name="connsiteX34" fmla="*/ 47583 w 80352"/>
                <a:gd name="connsiteY34" fmla="*/ 60420 h 81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80352" h="81103">
                  <a:moveTo>
                    <a:pt x="32474" y="75760"/>
                  </a:moveTo>
                  <a:cubicBezTo>
                    <a:pt x="27431" y="70643"/>
                    <a:pt x="26977" y="70472"/>
                    <a:pt x="18398" y="70472"/>
                  </a:cubicBezTo>
                  <a:lnTo>
                    <a:pt x="9533" y="70472"/>
                  </a:lnTo>
                  <a:lnTo>
                    <a:pt x="10154" y="64022"/>
                  </a:lnTo>
                  <a:cubicBezTo>
                    <a:pt x="10876" y="56497"/>
                    <a:pt x="8012" y="49207"/>
                    <a:pt x="3056" y="45960"/>
                  </a:cubicBezTo>
                  <a:cubicBezTo>
                    <a:pt x="-1234" y="43150"/>
                    <a:pt x="-994" y="41388"/>
                    <a:pt x="4464" y="35602"/>
                  </a:cubicBezTo>
                  <a:cubicBezTo>
                    <a:pt x="9880" y="29859"/>
                    <a:pt x="11101" y="25967"/>
                    <a:pt x="10000" y="17941"/>
                  </a:cubicBezTo>
                  <a:lnTo>
                    <a:pt x="9195" y="12061"/>
                  </a:lnTo>
                  <a:lnTo>
                    <a:pt x="18482" y="12061"/>
                  </a:lnTo>
                  <a:cubicBezTo>
                    <a:pt x="27698" y="12061"/>
                    <a:pt x="27817" y="12015"/>
                    <a:pt x="33933" y="6070"/>
                  </a:cubicBezTo>
                  <a:lnTo>
                    <a:pt x="40098" y="78"/>
                  </a:lnTo>
                  <a:lnTo>
                    <a:pt x="45839" y="6070"/>
                  </a:lnTo>
                  <a:cubicBezTo>
                    <a:pt x="51495" y="11973"/>
                    <a:pt x="51707" y="12061"/>
                    <a:pt x="60231" y="12061"/>
                  </a:cubicBezTo>
                  <a:lnTo>
                    <a:pt x="68882" y="12061"/>
                  </a:lnTo>
                  <a:lnTo>
                    <a:pt x="68882" y="21185"/>
                  </a:lnTo>
                  <a:lnTo>
                    <a:pt x="68882" y="30309"/>
                  </a:lnTo>
                  <a:lnTo>
                    <a:pt x="74932" y="35885"/>
                  </a:lnTo>
                  <a:lnTo>
                    <a:pt x="80982" y="41462"/>
                  </a:lnTo>
                  <a:lnTo>
                    <a:pt x="74932" y="46787"/>
                  </a:lnTo>
                  <a:lnTo>
                    <a:pt x="68882" y="52113"/>
                  </a:lnTo>
                  <a:lnTo>
                    <a:pt x="68882" y="61293"/>
                  </a:lnTo>
                  <a:lnTo>
                    <a:pt x="68882" y="70472"/>
                  </a:lnTo>
                  <a:lnTo>
                    <a:pt x="60149" y="70472"/>
                  </a:lnTo>
                  <a:cubicBezTo>
                    <a:pt x="51722" y="70472"/>
                    <a:pt x="51232" y="70658"/>
                    <a:pt x="46159" y="75782"/>
                  </a:cubicBezTo>
                  <a:cubicBezTo>
                    <a:pt x="43267" y="78703"/>
                    <a:pt x="40178" y="81083"/>
                    <a:pt x="39294" y="81070"/>
                  </a:cubicBezTo>
                  <a:cubicBezTo>
                    <a:pt x="38409" y="81058"/>
                    <a:pt x="35340" y="78668"/>
                    <a:pt x="32474" y="75760"/>
                  </a:cubicBezTo>
                  <a:close/>
                  <a:moveTo>
                    <a:pt x="47583" y="60420"/>
                  </a:moveTo>
                  <a:cubicBezTo>
                    <a:pt x="51175" y="58543"/>
                    <a:pt x="54767" y="56219"/>
                    <a:pt x="55565" y="55257"/>
                  </a:cubicBezTo>
                  <a:cubicBezTo>
                    <a:pt x="56495" y="54136"/>
                    <a:pt x="56882" y="47376"/>
                    <a:pt x="56643" y="36435"/>
                  </a:cubicBezTo>
                  <a:lnTo>
                    <a:pt x="56271" y="19363"/>
                  </a:lnTo>
                  <a:lnTo>
                    <a:pt x="40446" y="18987"/>
                  </a:lnTo>
                  <a:cubicBezTo>
                    <a:pt x="28678" y="18707"/>
                    <a:pt x="24345" y="19047"/>
                    <a:pt x="23540" y="20314"/>
                  </a:cubicBezTo>
                  <a:cubicBezTo>
                    <a:pt x="22318" y="22241"/>
                    <a:pt x="22051" y="49716"/>
                    <a:pt x="23212" y="54044"/>
                  </a:cubicBezTo>
                  <a:cubicBezTo>
                    <a:pt x="23928" y="56711"/>
                    <a:pt x="35471" y="63671"/>
                    <a:pt x="39369" y="63785"/>
                  </a:cubicBezTo>
                  <a:cubicBezTo>
                    <a:pt x="40296" y="63812"/>
                    <a:pt x="43992" y="62298"/>
                    <a:pt x="47583" y="60420"/>
                  </a:cubicBezTo>
                  <a:close/>
                </a:path>
              </a:pathLst>
            </a:custGeom>
            <a:grpFill/>
            <a:ln w="132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641" name="Полилиния: фигура 640"/>
            <p:cNvSpPr/>
            <p:nvPr/>
          </p:nvSpPr>
          <p:spPr>
            <a:xfrm>
              <a:off x="-4088244" y="-1145821"/>
              <a:ext cx="121655" cy="458085"/>
            </a:xfrm>
            <a:custGeom>
              <a:avLst/>
              <a:gdLst>
                <a:gd name="connsiteX0" fmla="*/ 78 w 121655"/>
                <a:gd name="connsiteY0" fmla="*/ 322904 h 458084"/>
                <a:gd name="connsiteX1" fmla="*/ 2273 w 121655"/>
                <a:gd name="connsiteY1" fmla="*/ 181189 h 458084"/>
                <a:gd name="connsiteX2" fmla="*/ 6256 w 121655"/>
                <a:gd name="connsiteY2" fmla="*/ 172029 h 458084"/>
                <a:gd name="connsiteX3" fmla="*/ 8044 w 121655"/>
                <a:gd name="connsiteY3" fmla="*/ 167470 h 458084"/>
                <a:gd name="connsiteX4" fmla="*/ 10579 w 121655"/>
                <a:gd name="connsiteY4" fmla="*/ 160131 h 458084"/>
                <a:gd name="connsiteX5" fmla="*/ 17318 w 121655"/>
                <a:gd name="connsiteY5" fmla="*/ 144778 h 458084"/>
                <a:gd name="connsiteX6" fmla="*/ 23411 w 121655"/>
                <a:gd name="connsiteY6" fmla="*/ 130638 h 458084"/>
                <a:gd name="connsiteX7" fmla="*/ 25301 w 121655"/>
                <a:gd name="connsiteY7" fmla="*/ 125575 h 458084"/>
                <a:gd name="connsiteX8" fmla="*/ 28620 w 121655"/>
                <a:gd name="connsiteY8" fmla="*/ 117439 h 458084"/>
                <a:gd name="connsiteX9" fmla="*/ 31938 w 121655"/>
                <a:gd name="connsiteY9" fmla="*/ 108974 h 458084"/>
                <a:gd name="connsiteX10" fmla="*/ 37248 w 121655"/>
                <a:gd name="connsiteY10" fmla="*/ 96483 h 458084"/>
                <a:gd name="connsiteX11" fmla="*/ 42559 w 121655"/>
                <a:gd name="connsiteY11" fmla="*/ 83425 h 458084"/>
                <a:gd name="connsiteX12" fmla="*/ 44361 w 121655"/>
                <a:gd name="connsiteY12" fmla="*/ 79029 h 458084"/>
                <a:gd name="connsiteX13" fmla="*/ 47823 w 121655"/>
                <a:gd name="connsiteY13" fmla="*/ 71101 h 458084"/>
                <a:gd name="connsiteX14" fmla="*/ 52760 w 121655"/>
                <a:gd name="connsiteY14" fmla="*/ 58489 h 458084"/>
                <a:gd name="connsiteX15" fmla="*/ 66454 w 121655"/>
                <a:gd name="connsiteY15" fmla="*/ 25069 h 458084"/>
                <a:gd name="connsiteX16" fmla="*/ 67607 w 121655"/>
                <a:gd name="connsiteY16" fmla="*/ 21916 h 458084"/>
                <a:gd name="connsiteX17" fmla="*/ 71194 w 121655"/>
                <a:gd name="connsiteY17" fmla="*/ 14017 h 458084"/>
                <a:gd name="connsiteX18" fmla="*/ 75801 w 121655"/>
                <a:gd name="connsiteY18" fmla="*/ 3729 h 458084"/>
                <a:gd name="connsiteX19" fmla="*/ 77975 w 121655"/>
                <a:gd name="connsiteY19" fmla="*/ 78 h 458084"/>
                <a:gd name="connsiteX20" fmla="*/ 83167 w 121655"/>
                <a:gd name="connsiteY20" fmla="*/ 5674 h 458084"/>
                <a:gd name="connsiteX21" fmla="*/ 95660 w 121655"/>
                <a:gd name="connsiteY21" fmla="*/ 23229 h 458084"/>
                <a:gd name="connsiteX22" fmla="*/ 100160 w 121655"/>
                <a:gd name="connsiteY22" fmla="*/ 31680 h 458084"/>
                <a:gd name="connsiteX23" fmla="*/ 106307 w 121655"/>
                <a:gd name="connsiteY23" fmla="*/ 44750 h 458084"/>
                <a:gd name="connsiteX24" fmla="*/ 108934 w 121655"/>
                <a:gd name="connsiteY24" fmla="*/ 51188 h 458084"/>
                <a:gd name="connsiteX25" fmla="*/ 111590 w 121655"/>
                <a:gd name="connsiteY25" fmla="*/ 59817 h 458084"/>
                <a:gd name="connsiteX26" fmla="*/ 114278 w 121655"/>
                <a:gd name="connsiteY26" fmla="*/ 68445 h 458084"/>
                <a:gd name="connsiteX27" fmla="*/ 121379 w 121655"/>
                <a:gd name="connsiteY27" fmla="*/ 108562 h 458084"/>
                <a:gd name="connsiteX28" fmla="*/ 121547 w 121655"/>
                <a:gd name="connsiteY28" fmla="*/ 123998 h 458084"/>
                <a:gd name="connsiteX29" fmla="*/ 117117 w 121655"/>
                <a:gd name="connsiteY29" fmla="*/ 125163 h 458084"/>
                <a:gd name="connsiteX30" fmla="*/ 97996 w 121655"/>
                <a:gd name="connsiteY30" fmla="*/ 145033 h 458084"/>
                <a:gd name="connsiteX31" fmla="*/ 89686 w 121655"/>
                <a:gd name="connsiteY31" fmla="*/ 187390 h 458084"/>
                <a:gd name="connsiteX32" fmla="*/ 91199 w 121655"/>
                <a:gd name="connsiteY32" fmla="*/ 209958 h 458084"/>
                <a:gd name="connsiteX33" fmla="*/ 94330 w 121655"/>
                <a:gd name="connsiteY33" fmla="*/ 219089 h 458084"/>
                <a:gd name="connsiteX34" fmla="*/ 116330 w 121655"/>
                <a:gd name="connsiteY34" fmla="*/ 246441 h 458084"/>
                <a:gd name="connsiteX35" fmla="*/ 122210 w 121655"/>
                <a:gd name="connsiteY35" fmla="*/ 248867 h 458084"/>
                <a:gd name="connsiteX36" fmla="*/ 122210 w 121655"/>
                <a:gd name="connsiteY36" fmla="*/ 353468 h 458084"/>
                <a:gd name="connsiteX37" fmla="*/ 122210 w 121655"/>
                <a:gd name="connsiteY37" fmla="*/ 458069 h 458084"/>
                <a:gd name="connsiteX38" fmla="*/ 61144 w 121655"/>
                <a:gd name="connsiteY38" fmla="*/ 458069 h 458084"/>
                <a:gd name="connsiteX39" fmla="*/ 78 w 121655"/>
                <a:gd name="connsiteY39" fmla="*/ 458069 h 458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121655" h="458084">
                  <a:moveTo>
                    <a:pt x="78" y="322904"/>
                  </a:moveTo>
                  <a:cubicBezTo>
                    <a:pt x="78" y="200708"/>
                    <a:pt x="289" y="187104"/>
                    <a:pt x="2273" y="181189"/>
                  </a:cubicBezTo>
                  <a:cubicBezTo>
                    <a:pt x="3480" y="177591"/>
                    <a:pt x="5272" y="173469"/>
                    <a:pt x="6256" y="172029"/>
                  </a:cubicBezTo>
                  <a:cubicBezTo>
                    <a:pt x="7239" y="170589"/>
                    <a:pt x="8044" y="168537"/>
                    <a:pt x="8044" y="167470"/>
                  </a:cubicBezTo>
                  <a:cubicBezTo>
                    <a:pt x="8044" y="166402"/>
                    <a:pt x="9184" y="163100"/>
                    <a:pt x="10579" y="160131"/>
                  </a:cubicBezTo>
                  <a:cubicBezTo>
                    <a:pt x="11974" y="157163"/>
                    <a:pt x="15007" y="150254"/>
                    <a:pt x="17318" y="144778"/>
                  </a:cubicBezTo>
                  <a:cubicBezTo>
                    <a:pt x="19629" y="139302"/>
                    <a:pt x="22371" y="132939"/>
                    <a:pt x="23411" y="130638"/>
                  </a:cubicBezTo>
                  <a:cubicBezTo>
                    <a:pt x="24451" y="128337"/>
                    <a:pt x="25301" y="126059"/>
                    <a:pt x="25301" y="125575"/>
                  </a:cubicBezTo>
                  <a:cubicBezTo>
                    <a:pt x="25301" y="125091"/>
                    <a:pt x="26794" y="121430"/>
                    <a:pt x="28620" y="117439"/>
                  </a:cubicBezTo>
                  <a:cubicBezTo>
                    <a:pt x="30446" y="113449"/>
                    <a:pt x="31938" y="109639"/>
                    <a:pt x="31938" y="108974"/>
                  </a:cubicBezTo>
                  <a:cubicBezTo>
                    <a:pt x="31938" y="108309"/>
                    <a:pt x="34328" y="102688"/>
                    <a:pt x="37248" y="96483"/>
                  </a:cubicBezTo>
                  <a:cubicBezTo>
                    <a:pt x="40170" y="90278"/>
                    <a:pt x="42559" y="84402"/>
                    <a:pt x="42559" y="83425"/>
                  </a:cubicBezTo>
                  <a:cubicBezTo>
                    <a:pt x="42559" y="82447"/>
                    <a:pt x="43370" y="80469"/>
                    <a:pt x="44361" y="79029"/>
                  </a:cubicBezTo>
                  <a:cubicBezTo>
                    <a:pt x="45353" y="77589"/>
                    <a:pt x="46910" y="74021"/>
                    <a:pt x="47823" y="71101"/>
                  </a:cubicBezTo>
                  <a:cubicBezTo>
                    <a:pt x="48735" y="68180"/>
                    <a:pt x="50957" y="62505"/>
                    <a:pt x="52760" y="58489"/>
                  </a:cubicBezTo>
                  <a:cubicBezTo>
                    <a:pt x="62114" y="37654"/>
                    <a:pt x="66454" y="27062"/>
                    <a:pt x="66454" y="25069"/>
                  </a:cubicBezTo>
                  <a:cubicBezTo>
                    <a:pt x="66454" y="24028"/>
                    <a:pt x="66973" y="22610"/>
                    <a:pt x="67607" y="21916"/>
                  </a:cubicBezTo>
                  <a:cubicBezTo>
                    <a:pt x="68241" y="21222"/>
                    <a:pt x="69855" y="17668"/>
                    <a:pt x="71194" y="14017"/>
                  </a:cubicBezTo>
                  <a:cubicBezTo>
                    <a:pt x="72533" y="10366"/>
                    <a:pt x="74606" y="5737"/>
                    <a:pt x="75801" y="3729"/>
                  </a:cubicBezTo>
                  <a:lnTo>
                    <a:pt x="77975" y="78"/>
                  </a:lnTo>
                  <a:lnTo>
                    <a:pt x="83167" y="5674"/>
                  </a:lnTo>
                  <a:cubicBezTo>
                    <a:pt x="87648" y="10505"/>
                    <a:pt x="95660" y="21763"/>
                    <a:pt x="95660" y="23229"/>
                  </a:cubicBezTo>
                  <a:cubicBezTo>
                    <a:pt x="95660" y="23498"/>
                    <a:pt x="97685" y="27301"/>
                    <a:pt x="100160" y="31680"/>
                  </a:cubicBezTo>
                  <a:cubicBezTo>
                    <a:pt x="102634" y="36059"/>
                    <a:pt x="105401" y="41940"/>
                    <a:pt x="106307" y="44750"/>
                  </a:cubicBezTo>
                  <a:cubicBezTo>
                    <a:pt x="107212" y="47561"/>
                    <a:pt x="108395" y="50458"/>
                    <a:pt x="108934" y="51188"/>
                  </a:cubicBezTo>
                  <a:cubicBezTo>
                    <a:pt x="109473" y="51918"/>
                    <a:pt x="110668" y="55801"/>
                    <a:pt x="111590" y="59817"/>
                  </a:cubicBezTo>
                  <a:cubicBezTo>
                    <a:pt x="112511" y="63832"/>
                    <a:pt x="113721" y="67716"/>
                    <a:pt x="114278" y="68445"/>
                  </a:cubicBezTo>
                  <a:cubicBezTo>
                    <a:pt x="117418" y="72561"/>
                    <a:pt x="121223" y="94054"/>
                    <a:pt x="121379" y="108562"/>
                  </a:cubicBezTo>
                  <a:lnTo>
                    <a:pt x="121547" y="123998"/>
                  </a:lnTo>
                  <a:lnTo>
                    <a:pt x="117117" y="125163"/>
                  </a:lnTo>
                  <a:cubicBezTo>
                    <a:pt x="111343" y="126682"/>
                    <a:pt x="102234" y="136147"/>
                    <a:pt x="97996" y="145033"/>
                  </a:cubicBezTo>
                  <a:cubicBezTo>
                    <a:pt x="91074" y="159544"/>
                    <a:pt x="89686" y="166621"/>
                    <a:pt x="89686" y="187390"/>
                  </a:cubicBezTo>
                  <a:cubicBezTo>
                    <a:pt x="89686" y="199147"/>
                    <a:pt x="90281" y="208025"/>
                    <a:pt x="91199" y="209958"/>
                  </a:cubicBezTo>
                  <a:cubicBezTo>
                    <a:pt x="92032" y="211711"/>
                    <a:pt x="93440" y="215820"/>
                    <a:pt x="94330" y="219089"/>
                  </a:cubicBezTo>
                  <a:cubicBezTo>
                    <a:pt x="97399" y="230369"/>
                    <a:pt x="107348" y="242739"/>
                    <a:pt x="116330" y="246441"/>
                  </a:cubicBezTo>
                  <a:lnTo>
                    <a:pt x="122210" y="248867"/>
                  </a:lnTo>
                  <a:lnTo>
                    <a:pt x="122210" y="353468"/>
                  </a:lnTo>
                  <a:lnTo>
                    <a:pt x="122210" y="458069"/>
                  </a:lnTo>
                  <a:lnTo>
                    <a:pt x="61144" y="458069"/>
                  </a:lnTo>
                  <a:lnTo>
                    <a:pt x="78" y="458069"/>
                  </a:lnTo>
                  <a:close/>
                </a:path>
              </a:pathLst>
            </a:custGeom>
            <a:grpFill/>
            <a:ln w="132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642" name="Полилиния: фигура 641"/>
            <p:cNvSpPr/>
            <p:nvPr/>
          </p:nvSpPr>
          <p:spPr>
            <a:xfrm>
              <a:off x="-4291824" y="-1208215"/>
              <a:ext cx="93119" cy="102130"/>
            </a:xfrm>
            <a:custGeom>
              <a:avLst/>
              <a:gdLst>
                <a:gd name="connsiteX0" fmla="*/ 47976 w 93118"/>
                <a:gd name="connsiteY0" fmla="*/ 100638 h 102130"/>
                <a:gd name="connsiteX1" fmla="*/ 15782 w 93118"/>
                <a:gd name="connsiteY1" fmla="*/ 56797 h 102130"/>
                <a:gd name="connsiteX2" fmla="*/ 155 w 93118"/>
                <a:gd name="connsiteY2" fmla="*/ 35076 h 102130"/>
                <a:gd name="connsiteX3" fmla="*/ 10187 w 93118"/>
                <a:gd name="connsiteY3" fmla="*/ 32043 h 102130"/>
                <a:gd name="connsiteX4" fmla="*/ 23779 w 93118"/>
                <a:gd name="connsiteY4" fmla="*/ 29459 h 102130"/>
                <a:gd name="connsiteX5" fmla="*/ 39709 w 93118"/>
                <a:gd name="connsiteY5" fmla="*/ 24040 h 102130"/>
                <a:gd name="connsiteX6" fmla="*/ 62277 w 93118"/>
                <a:gd name="connsiteY6" fmla="*/ 15377 h 102130"/>
                <a:gd name="connsiteX7" fmla="*/ 74889 w 93118"/>
                <a:gd name="connsiteY7" fmla="*/ 10066 h 102130"/>
                <a:gd name="connsiteX8" fmla="*/ 80372 w 93118"/>
                <a:gd name="connsiteY8" fmla="*/ 7160 h 102130"/>
                <a:gd name="connsiteX9" fmla="*/ 93091 w 93118"/>
                <a:gd name="connsiteY9" fmla="*/ 78 h 102130"/>
                <a:gd name="connsiteX10" fmla="*/ 84063 w 93118"/>
                <a:gd name="connsiteY10" fmla="*/ 23018 h 102130"/>
                <a:gd name="connsiteX11" fmla="*/ 81526 w 93118"/>
                <a:gd name="connsiteY11" fmla="*/ 29408 h 102130"/>
                <a:gd name="connsiteX12" fmla="*/ 78068 w 93118"/>
                <a:gd name="connsiteY12" fmla="*/ 38328 h 102130"/>
                <a:gd name="connsiteX13" fmla="*/ 71569 w 93118"/>
                <a:gd name="connsiteY13" fmla="*/ 52515 h 102130"/>
                <a:gd name="connsiteX14" fmla="*/ 58806 w 93118"/>
                <a:gd name="connsiteY14" fmla="*/ 81721 h 102130"/>
                <a:gd name="connsiteX15" fmla="*/ 54933 w 93118"/>
                <a:gd name="connsiteY15" fmla="*/ 90349 h 102130"/>
                <a:gd name="connsiteX16" fmla="*/ 52384 w 93118"/>
                <a:gd name="connsiteY16" fmla="*/ 96655 h 102130"/>
                <a:gd name="connsiteX17" fmla="*/ 47976 w 93118"/>
                <a:gd name="connsiteY17" fmla="*/ 100638 h 1021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3118" h="102130">
                  <a:moveTo>
                    <a:pt x="47976" y="100638"/>
                  </a:moveTo>
                  <a:cubicBezTo>
                    <a:pt x="47298" y="98894"/>
                    <a:pt x="20730" y="62716"/>
                    <a:pt x="15782" y="56797"/>
                  </a:cubicBezTo>
                  <a:cubicBezTo>
                    <a:pt x="14058" y="54735"/>
                    <a:pt x="1363" y="37090"/>
                    <a:pt x="155" y="35076"/>
                  </a:cubicBezTo>
                  <a:cubicBezTo>
                    <a:pt x="-467" y="34040"/>
                    <a:pt x="2675" y="33090"/>
                    <a:pt x="10187" y="32043"/>
                  </a:cubicBezTo>
                  <a:cubicBezTo>
                    <a:pt x="16202" y="31204"/>
                    <a:pt x="22319" y="30041"/>
                    <a:pt x="23779" y="29459"/>
                  </a:cubicBezTo>
                  <a:cubicBezTo>
                    <a:pt x="25239" y="28877"/>
                    <a:pt x="32408" y="26438"/>
                    <a:pt x="39709" y="24040"/>
                  </a:cubicBezTo>
                  <a:cubicBezTo>
                    <a:pt x="47010" y="21640"/>
                    <a:pt x="57166" y="17742"/>
                    <a:pt x="62277" y="15377"/>
                  </a:cubicBezTo>
                  <a:cubicBezTo>
                    <a:pt x="67388" y="13011"/>
                    <a:pt x="73063" y="10622"/>
                    <a:pt x="74889" y="10066"/>
                  </a:cubicBezTo>
                  <a:cubicBezTo>
                    <a:pt x="76714" y="9511"/>
                    <a:pt x="79181" y="8204"/>
                    <a:pt x="80372" y="7160"/>
                  </a:cubicBezTo>
                  <a:cubicBezTo>
                    <a:pt x="82248" y="5517"/>
                    <a:pt x="92014" y="78"/>
                    <a:pt x="93091" y="78"/>
                  </a:cubicBezTo>
                  <a:cubicBezTo>
                    <a:pt x="94713" y="78"/>
                    <a:pt x="91396" y="8505"/>
                    <a:pt x="84063" y="23018"/>
                  </a:cubicBezTo>
                  <a:cubicBezTo>
                    <a:pt x="82667" y="25779"/>
                    <a:pt x="81526" y="28654"/>
                    <a:pt x="81526" y="29408"/>
                  </a:cubicBezTo>
                  <a:cubicBezTo>
                    <a:pt x="81526" y="30162"/>
                    <a:pt x="79970" y="34175"/>
                    <a:pt x="78068" y="38328"/>
                  </a:cubicBezTo>
                  <a:cubicBezTo>
                    <a:pt x="76167" y="42480"/>
                    <a:pt x="73242" y="48864"/>
                    <a:pt x="71569" y="52515"/>
                  </a:cubicBezTo>
                  <a:cubicBezTo>
                    <a:pt x="64650" y="67612"/>
                    <a:pt x="61788" y="74163"/>
                    <a:pt x="58806" y="81721"/>
                  </a:cubicBezTo>
                  <a:cubicBezTo>
                    <a:pt x="57078" y="86101"/>
                    <a:pt x="55335" y="89984"/>
                    <a:pt x="54933" y="90349"/>
                  </a:cubicBezTo>
                  <a:cubicBezTo>
                    <a:pt x="54530" y="90714"/>
                    <a:pt x="53384" y="93552"/>
                    <a:pt x="52384" y="96655"/>
                  </a:cubicBezTo>
                  <a:cubicBezTo>
                    <a:pt x="50542" y="102380"/>
                    <a:pt x="49145" y="103641"/>
                    <a:pt x="47976" y="100638"/>
                  </a:cubicBezTo>
                  <a:close/>
                </a:path>
              </a:pathLst>
            </a:custGeom>
            <a:grpFill/>
            <a:ln w="132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643" name="Полилиния: фигура 642"/>
            <p:cNvSpPr/>
            <p:nvPr/>
          </p:nvSpPr>
          <p:spPr>
            <a:xfrm>
              <a:off x="-4439519" y="-1207969"/>
              <a:ext cx="92368" cy="101379"/>
            </a:xfrm>
            <a:custGeom>
              <a:avLst/>
              <a:gdLst>
                <a:gd name="connsiteX0" fmla="*/ 40757 w 92367"/>
                <a:gd name="connsiteY0" fmla="*/ 95064 h 101379"/>
                <a:gd name="connsiteX1" fmla="*/ 35172 w 92367"/>
                <a:gd name="connsiteY1" fmla="*/ 82139 h 101379"/>
                <a:gd name="connsiteX2" fmla="*/ 31421 w 92367"/>
                <a:gd name="connsiteY2" fmla="*/ 73510 h 101379"/>
                <a:gd name="connsiteX3" fmla="*/ 20971 w 92367"/>
                <a:gd name="connsiteY3" fmla="*/ 50030 h 101379"/>
                <a:gd name="connsiteX4" fmla="*/ 16819 w 92367"/>
                <a:gd name="connsiteY4" fmla="*/ 40324 h 101379"/>
                <a:gd name="connsiteX5" fmla="*/ 13369 w 92367"/>
                <a:gd name="connsiteY5" fmla="*/ 31943 h 101379"/>
                <a:gd name="connsiteX6" fmla="*/ 8173 w 92367"/>
                <a:gd name="connsiteY6" fmla="*/ 20409 h 101379"/>
                <a:gd name="connsiteX7" fmla="*/ 2975 w 92367"/>
                <a:gd name="connsiteY7" fmla="*/ 8590 h 101379"/>
                <a:gd name="connsiteX8" fmla="*/ 131 w 92367"/>
                <a:gd name="connsiteY8" fmla="*/ 147 h 101379"/>
                <a:gd name="connsiteX9" fmla="*/ 4462 w 92367"/>
                <a:gd name="connsiteY9" fmla="*/ 2140 h 101379"/>
                <a:gd name="connsiteX10" fmla="*/ 34740 w 92367"/>
                <a:gd name="connsiteY10" fmla="*/ 17203 h 101379"/>
                <a:gd name="connsiteX11" fmla="*/ 61290 w 92367"/>
                <a:gd name="connsiteY11" fmla="*/ 26553 h 101379"/>
                <a:gd name="connsiteX12" fmla="*/ 69256 w 92367"/>
                <a:gd name="connsiteY12" fmla="*/ 29104 h 101379"/>
                <a:gd name="connsiteX13" fmla="*/ 82768 w 92367"/>
                <a:gd name="connsiteY13" fmla="*/ 31785 h 101379"/>
                <a:gd name="connsiteX14" fmla="*/ 92813 w 92367"/>
                <a:gd name="connsiteY14" fmla="*/ 35483 h 101379"/>
                <a:gd name="connsiteX15" fmla="*/ 82742 w 92367"/>
                <a:gd name="connsiteY15" fmla="*/ 49104 h 101379"/>
                <a:gd name="connsiteX16" fmla="*/ 80088 w 92367"/>
                <a:gd name="connsiteY16" fmla="*/ 52697 h 101379"/>
                <a:gd name="connsiteX17" fmla="*/ 54932 w 92367"/>
                <a:gd name="connsiteY17" fmla="*/ 87476 h 101379"/>
                <a:gd name="connsiteX18" fmla="*/ 49454 w 92367"/>
                <a:gd name="connsiteY18" fmla="*/ 95167 h 101379"/>
                <a:gd name="connsiteX19" fmla="*/ 44631 w 92367"/>
                <a:gd name="connsiteY19" fmla="*/ 101428 h 101379"/>
                <a:gd name="connsiteX20" fmla="*/ 40757 w 92367"/>
                <a:gd name="connsiteY20" fmla="*/ 95064 h 101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2367" h="101379">
                  <a:moveTo>
                    <a:pt x="40757" y="95064"/>
                  </a:moveTo>
                  <a:cubicBezTo>
                    <a:pt x="39149" y="91241"/>
                    <a:pt x="36636" y="85425"/>
                    <a:pt x="35172" y="82139"/>
                  </a:cubicBezTo>
                  <a:cubicBezTo>
                    <a:pt x="33708" y="78853"/>
                    <a:pt x="32020" y="74971"/>
                    <a:pt x="31421" y="73510"/>
                  </a:cubicBezTo>
                  <a:cubicBezTo>
                    <a:pt x="29143" y="67954"/>
                    <a:pt x="24973" y="58582"/>
                    <a:pt x="20971" y="50030"/>
                  </a:cubicBezTo>
                  <a:cubicBezTo>
                    <a:pt x="18687" y="45148"/>
                    <a:pt x="16819" y="40779"/>
                    <a:pt x="16819" y="40324"/>
                  </a:cubicBezTo>
                  <a:cubicBezTo>
                    <a:pt x="16819" y="39867"/>
                    <a:pt x="15266" y="36096"/>
                    <a:pt x="13369" y="31943"/>
                  </a:cubicBezTo>
                  <a:cubicBezTo>
                    <a:pt x="11473" y="27790"/>
                    <a:pt x="9134" y="22599"/>
                    <a:pt x="8173" y="20409"/>
                  </a:cubicBezTo>
                  <a:cubicBezTo>
                    <a:pt x="7211" y="18219"/>
                    <a:pt x="4872" y="12900"/>
                    <a:pt x="2975" y="8590"/>
                  </a:cubicBezTo>
                  <a:cubicBezTo>
                    <a:pt x="1079" y="4279"/>
                    <a:pt x="-202" y="480"/>
                    <a:pt x="131" y="147"/>
                  </a:cubicBezTo>
                  <a:cubicBezTo>
                    <a:pt x="463" y="-185"/>
                    <a:pt x="2412" y="712"/>
                    <a:pt x="4462" y="2140"/>
                  </a:cubicBezTo>
                  <a:cubicBezTo>
                    <a:pt x="8132" y="4697"/>
                    <a:pt x="26958" y="14063"/>
                    <a:pt x="34740" y="17203"/>
                  </a:cubicBezTo>
                  <a:cubicBezTo>
                    <a:pt x="43653" y="20799"/>
                    <a:pt x="56294" y="25251"/>
                    <a:pt x="61290" y="26553"/>
                  </a:cubicBezTo>
                  <a:cubicBezTo>
                    <a:pt x="64211" y="27315"/>
                    <a:pt x="67795" y="28462"/>
                    <a:pt x="69256" y="29104"/>
                  </a:cubicBezTo>
                  <a:cubicBezTo>
                    <a:pt x="70716" y="29746"/>
                    <a:pt x="76796" y="30953"/>
                    <a:pt x="82768" y="31785"/>
                  </a:cubicBezTo>
                  <a:cubicBezTo>
                    <a:pt x="91950" y="33065"/>
                    <a:pt x="93500" y="33636"/>
                    <a:pt x="92813" y="35483"/>
                  </a:cubicBezTo>
                  <a:cubicBezTo>
                    <a:pt x="91948" y="37811"/>
                    <a:pt x="84608" y="47739"/>
                    <a:pt x="82742" y="49104"/>
                  </a:cubicBezTo>
                  <a:cubicBezTo>
                    <a:pt x="82129" y="49552"/>
                    <a:pt x="80934" y="51170"/>
                    <a:pt x="80088" y="52697"/>
                  </a:cubicBezTo>
                  <a:cubicBezTo>
                    <a:pt x="78748" y="55114"/>
                    <a:pt x="59376" y="81897"/>
                    <a:pt x="54932" y="87476"/>
                  </a:cubicBezTo>
                  <a:cubicBezTo>
                    <a:pt x="54048" y="88585"/>
                    <a:pt x="51583" y="92046"/>
                    <a:pt x="49454" y="95167"/>
                  </a:cubicBezTo>
                  <a:cubicBezTo>
                    <a:pt x="47324" y="98287"/>
                    <a:pt x="45155" y="101105"/>
                    <a:pt x="44631" y="101428"/>
                  </a:cubicBezTo>
                  <a:cubicBezTo>
                    <a:pt x="44108" y="101751"/>
                    <a:pt x="42365" y="98888"/>
                    <a:pt x="40757" y="95064"/>
                  </a:cubicBezTo>
                  <a:close/>
                </a:path>
              </a:pathLst>
            </a:custGeom>
            <a:grpFill/>
            <a:ln w="132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644" name="Полилиния: фигура 643"/>
            <p:cNvSpPr/>
            <p:nvPr/>
          </p:nvSpPr>
          <p:spPr>
            <a:xfrm>
              <a:off x="-4673691" y="-1144705"/>
              <a:ext cx="122406" cy="456583"/>
            </a:xfrm>
            <a:custGeom>
              <a:avLst/>
              <a:gdLst>
                <a:gd name="connsiteX0" fmla="*/ 89 w 122406"/>
                <a:gd name="connsiteY0" fmla="*/ 352081 h 456582"/>
                <a:gd name="connsiteX1" fmla="*/ 2040 w 122406"/>
                <a:gd name="connsiteY1" fmla="*/ 247210 h 456582"/>
                <a:gd name="connsiteX2" fmla="*/ 15881 w 122406"/>
                <a:gd name="connsiteY2" fmla="*/ 238897 h 456582"/>
                <a:gd name="connsiteX3" fmla="*/ 20213 w 122406"/>
                <a:gd name="connsiteY3" fmla="*/ 234106 h 456582"/>
                <a:gd name="connsiteX4" fmla="*/ 22657 w 122406"/>
                <a:gd name="connsiteY4" fmla="*/ 230756 h 456582"/>
                <a:gd name="connsiteX5" fmla="*/ 24486 w 122406"/>
                <a:gd name="connsiteY5" fmla="*/ 227400 h 456582"/>
                <a:gd name="connsiteX6" fmla="*/ 33168 w 122406"/>
                <a:gd name="connsiteY6" fmla="*/ 202339 h 456582"/>
                <a:gd name="connsiteX7" fmla="*/ 23459 w 122406"/>
                <a:gd name="connsiteY7" fmla="*/ 139690 h 456582"/>
                <a:gd name="connsiteX8" fmla="*/ 6948 w 122406"/>
                <a:gd name="connsiteY8" fmla="*/ 124299 h 456582"/>
                <a:gd name="connsiteX9" fmla="*/ 1749 w 122406"/>
                <a:gd name="connsiteY9" fmla="*/ 123016 h 456582"/>
                <a:gd name="connsiteX10" fmla="*/ 1958 w 122406"/>
                <a:gd name="connsiteY10" fmla="*/ 94258 h 456582"/>
                <a:gd name="connsiteX11" fmla="*/ 5500 w 122406"/>
                <a:gd name="connsiteY11" fmla="*/ 78886 h 456582"/>
                <a:gd name="connsiteX12" fmla="*/ 8278 w 122406"/>
                <a:gd name="connsiteY12" fmla="*/ 68519 h 456582"/>
                <a:gd name="connsiteX13" fmla="*/ 9382 w 122406"/>
                <a:gd name="connsiteY13" fmla="*/ 65895 h 456582"/>
                <a:gd name="connsiteX14" fmla="*/ 24237 w 122406"/>
                <a:gd name="connsiteY14" fmla="*/ 28831 h 456582"/>
                <a:gd name="connsiteX15" fmla="*/ 42934 w 122406"/>
                <a:gd name="connsiteY15" fmla="*/ 1272 h 456582"/>
                <a:gd name="connsiteX16" fmla="*/ 49177 w 122406"/>
                <a:gd name="connsiteY16" fmla="*/ 6697 h 456582"/>
                <a:gd name="connsiteX17" fmla="*/ 54530 w 122406"/>
                <a:gd name="connsiteY17" fmla="*/ 19538 h 456582"/>
                <a:gd name="connsiteX18" fmla="*/ 59805 w 122406"/>
                <a:gd name="connsiteY18" fmla="*/ 32150 h 456582"/>
                <a:gd name="connsiteX19" fmla="*/ 70157 w 122406"/>
                <a:gd name="connsiteY19" fmla="*/ 56709 h 456582"/>
                <a:gd name="connsiteX20" fmla="*/ 75156 w 122406"/>
                <a:gd name="connsiteY20" fmla="*/ 69298 h 456582"/>
                <a:gd name="connsiteX21" fmla="*/ 83050 w 122406"/>
                <a:gd name="connsiteY21" fmla="*/ 88005 h 456582"/>
                <a:gd name="connsiteX22" fmla="*/ 90925 w 122406"/>
                <a:gd name="connsiteY22" fmla="*/ 107233 h 456582"/>
                <a:gd name="connsiteX23" fmla="*/ 95212 w 122406"/>
                <a:gd name="connsiteY23" fmla="*/ 118396 h 456582"/>
                <a:gd name="connsiteX24" fmla="*/ 99682 w 122406"/>
                <a:gd name="connsiteY24" fmla="*/ 128395 h 456582"/>
                <a:gd name="connsiteX25" fmla="*/ 108946 w 122406"/>
                <a:gd name="connsiteY25" fmla="*/ 150927 h 456582"/>
                <a:gd name="connsiteX26" fmla="*/ 111453 w 122406"/>
                <a:gd name="connsiteY26" fmla="*/ 157341 h 456582"/>
                <a:gd name="connsiteX27" fmla="*/ 118145 w 122406"/>
                <a:gd name="connsiteY27" fmla="*/ 173031 h 456582"/>
                <a:gd name="connsiteX28" fmla="*/ 122330 w 122406"/>
                <a:gd name="connsiteY28" fmla="*/ 183153 h 456582"/>
                <a:gd name="connsiteX29" fmla="*/ 122307 w 122406"/>
                <a:gd name="connsiteY29" fmla="*/ 293169 h 456582"/>
                <a:gd name="connsiteX30" fmla="*/ 122253 w 122406"/>
                <a:gd name="connsiteY30" fmla="*/ 430076 h 456582"/>
                <a:gd name="connsiteX31" fmla="*/ 122221 w 122406"/>
                <a:gd name="connsiteY31" fmla="*/ 456953 h 456582"/>
                <a:gd name="connsiteX32" fmla="*/ 61155 w 122406"/>
                <a:gd name="connsiteY32" fmla="*/ 456953 h 456582"/>
                <a:gd name="connsiteX33" fmla="*/ 89 w 122406"/>
                <a:gd name="connsiteY33" fmla="*/ 456953 h 456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22406" h="456582">
                  <a:moveTo>
                    <a:pt x="89" y="352081"/>
                  </a:moveTo>
                  <a:cubicBezTo>
                    <a:pt x="89" y="260712"/>
                    <a:pt x="340" y="247210"/>
                    <a:pt x="2040" y="247210"/>
                  </a:cubicBezTo>
                  <a:cubicBezTo>
                    <a:pt x="4986" y="247210"/>
                    <a:pt x="13743" y="241946"/>
                    <a:pt x="15881" y="238897"/>
                  </a:cubicBezTo>
                  <a:cubicBezTo>
                    <a:pt x="16919" y="237410"/>
                    <a:pt x="18869" y="235262"/>
                    <a:pt x="20213" y="234106"/>
                  </a:cubicBezTo>
                  <a:cubicBezTo>
                    <a:pt x="21557" y="232957"/>
                    <a:pt x="22657" y="231447"/>
                    <a:pt x="22657" y="230756"/>
                  </a:cubicBezTo>
                  <a:cubicBezTo>
                    <a:pt x="22657" y="230063"/>
                    <a:pt x="23480" y="228553"/>
                    <a:pt x="24486" y="227400"/>
                  </a:cubicBezTo>
                  <a:cubicBezTo>
                    <a:pt x="26727" y="224831"/>
                    <a:pt x="31228" y="211841"/>
                    <a:pt x="33168" y="202339"/>
                  </a:cubicBezTo>
                  <a:cubicBezTo>
                    <a:pt x="37094" y="183116"/>
                    <a:pt x="32867" y="155843"/>
                    <a:pt x="23459" y="139690"/>
                  </a:cubicBezTo>
                  <a:cubicBezTo>
                    <a:pt x="19644" y="133139"/>
                    <a:pt x="11141" y="125214"/>
                    <a:pt x="6948" y="124299"/>
                  </a:cubicBezTo>
                  <a:cubicBezTo>
                    <a:pt x="5001" y="123875"/>
                    <a:pt x="2661" y="123297"/>
                    <a:pt x="1749" y="123016"/>
                  </a:cubicBezTo>
                  <a:cubicBezTo>
                    <a:pt x="-586" y="122296"/>
                    <a:pt x="-434" y="101541"/>
                    <a:pt x="1958" y="94258"/>
                  </a:cubicBezTo>
                  <a:cubicBezTo>
                    <a:pt x="2986" y="91129"/>
                    <a:pt x="4580" y="84212"/>
                    <a:pt x="5500" y="78886"/>
                  </a:cubicBezTo>
                  <a:cubicBezTo>
                    <a:pt x="6421" y="73559"/>
                    <a:pt x="7670" y="68894"/>
                    <a:pt x="8278" y="68519"/>
                  </a:cubicBezTo>
                  <a:cubicBezTo>
                    <a:pt x="8885" y="68143"/>
                    <a:pt x="9382" y="66963"/>
                    <a:pt x="9382" y="65895"/>
                  </a:cubicBezTo>
                  <a:cubicBezTo>
                    <a:pt x="9382" y="62767"/>
                    <a:pt x="18365" y="40356"/>
                    <a:pt x="24237" y="28831"/>
                  </a:cubicBezTo>
                  <a:cubicBezTo>
                    <a:pt x="31133" y="15298"/>
                    <a:pt x="38821" y="3967"/>
                    <a:pt x="42934" y="1272"/>
                  </a:cubicBezTo>
                  <a:cubicBezTo>
                    <a:pt x="46135" y="-826"/>
                    <a:pt x="46161" y="-802"/>
                    <a:pt x="49177" y="6697"/>
                  </a:cubicBezTo>
                  <a:cubicBezTo>
                    <a:pt x="50843" y="10839"/>
                    <a:pt x="53252" y="16618"/>
                    <a:pt x="54530" y="19538"/>
                  </a:cubicBezTo>
                  <a:cubicBezTo>
                    <a:pt x="55808" y="22459"/>
                    <a:pt x="58182" y="28134"/>
                    <a:pt x="59805" y="32150"/>
                  </a:cubicBezTo>
                  <a:cubicBezTo>
                    <a:pt x="63203" y="40558"/>
                    <a:pt x="64613" y="43902"/>
                    <a:pt x="70157" y="56709"/>
                  </a:cubicBezTo>
                  <a:cubicBezTo>
                    <a:pt x="72370" y="61820"/>
                    <a:pt x="74619" y="67485"/>
                    <a:pt x="75156" y="69298"/>
                  </a:cubicBezTo>
                  <a:cubicBezTo>
                    <a:pt x="75694" y="71111"/>
                    <a:pt x="79246" y="79529"/>
                    <a:pt x="83050" y="88005"/>
                  </a:cubicBezTo>
                  <a:cubicBezTo>
                    <a:pt x="86854" y="96480"/>
                    <a:pt x="90398" y="105133"/>
                    <a:pt x="90925" y="107233"/>
                  </a:cubicBezTo>
                  <a:cubicBezTo>
                    <a:pt x="91453" y="109333"/>
                    <a:pt x="93382" y="114356"/>
                    <a:pt x="95212" y="118396"/>
                  </a:cubicBezTo>
                  <a:cubicBezTo>
                    <a:pt x="97042" y="122435"/>
                    <a:pt x="99054" y="126935"/>
                    <a:pt x="99682" y="128395"/>
                  </a:cubicBezTo>
                  <a:cubicBezTo>
                    <a:pt x="106250" y="143659"/>
                    <a:pt x="108946" y="150216"/>
                    <a:pt x="108946" y="150927"/>
                  </a:cubicBezTo>
                  <a:cubicBezTo>
                    <a:pt x="108946" y="151392"/>
                    <a:pt x="110074" y="154278"/>
                    <a:pt x="111453" y="157341"/>
                  </a:cubicBezTo>
                  <a:cubicBezTo>
                    <a:pt x="112832" y="160405"/>
                    <a:pt x="115844" y="167465"/>
                    <a:pt x="118145" y="173031"/>
                  </a:cubicBezTo>
                  <a:lnTo>
                    <a:pt x="122330" y="183153"/>
                  </a:lnTo>
                  <a:lnTo>
                    <a:pt x="122307" y="293169"/>
                  </a:lnTo>
                  <a:cubicBezTo>
                    <a:pt x="122295" y="353681"/>
                    <a:pt x="122271" y="415290"/>
                    <a:pt x="122253" y="430076"/>
                  </a:cubicBezTo>
                  <a:lnTo>
                    <a:pt x="122221" y="456953"/>
                  </a:lnTo>
                  <a:lnTo>
                    <a:pt x="61155" y="456953"/>
                  </a:lnTo>
                  <a:lnTo>
                    <a:pt x="89" y="456953"/>
                  </a:lnTo>
                  <a:close/>
                </a:path>
              </a:pathLst>
            </a:custGeom>
            <a:grpFill/>
            <a:ln w="1323" cap="flat">
              <a:noFill/>
              <a:prstDash val="solid"/>
              <a:miter/>
            </a:ln>
          </p:spPr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>
                <a:latin typeface="+mn-lt"/>
                <a:cs typeface="+mn-cs"/>
              </a:endParaRPr>
            </a:p>
          </p:txBody>
        </p:sp>
        <p:sp>
          <p:nvSpPr>
            <p:cNvPr id="645" name="Трапеция 644"/>
            <p:cNvSpPr/>
            <p:nvPr/>
          </p:nvSpPr>
          <p:spPr>
            <a:xfrm>
              <a:off x="-4388363" y="-1150584"/>
              <a:ext cx="137372" cy="431445"/>
            </a:xfrm>
            <a:prstGeom prst="trapezoid">
              <a:avLst>
                <a:gd name="adj" fmla="val 3193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/>
            </a:p>
          </p:txBody>
        </p:sp>
      </p:grpSp>
      <p:pic>
        <p:nvPicPr>
          <p:cNvPr id="35858" name="Рисунок 64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60713" y="1770063"/>
            <a:ext cx="37306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5859" name="Группа 649"/>
          <p:cNvGrpSpPr>
            <a:grpSpLocks/>
          </p:cNvGrpSpPr>
          <p:nvPr/>
        </p:nvGrpSpPr>
        <p:grpSpPr bwMode="auto">
          <a:xfrm>
            <a:off x="2925763" y="4084638"/>
            <a:ext cx="622300" cy="693737"/>
            <a:chOff x="4177253" y="3010812"/>
            <a:chExt cx="585678" cy="646331"/>
          </a:xfrm>
        </p:grpSpPr>
        <p:pic>
          <p:nvPicPr>
            <p:cNvPr id="35871" name="Рисунок 650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4294726" y="3055071"/>
              <a:ext cx="350732" cy="4843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52" name="Прямоугольник 109"/>
            <p:cNvSpPr>
              <a:spLocks noChangeAspect="1"/>
            </p:cNvSpPr>
            <p:nvPr/>
          </p:nvSpPr>
          <p:spPr>
            <a:xfrm>
              <a:off x="4177253" y="3010812"/>
              <a:ext cx="585678" cy="646331"/>
            </a:xfrm>
            <a:custGeom>
              <a:avLst/>
              <a:gdLst>
                <a:gd name="connsiteX0" fmla="*/ 0 w 747713"/>
                <a:gd name="connsiteY0" fmla="*/ 0 h 842963"/>
                <a:gd name="connsiteX1" fmla="*/ 747713 w 747713"/>
                <a:gd name="connsiteY1" fmla="*/ 0 h 842963"/>
                <a:gd name="connsiteX2" fmla="*/ 747713 w 747713"/>
                <a:gd name="connsiteY2" fmla="*/ 842963 h 842963"/>
                <a:gd name="connsiteX3" fmla="*/ 0 w 747713"/>
                <a:gd name="connsiteY3" fmla="*/ 842963 h 842963"/>
                <a:gd name="connsiteX4" fmla="*/ 0 w 747713"/>
                <a:gd name="connsiteY4" fmla="*/ 0 h 842963"/>
                <a:gd name="connsiteX0" fmla="*/ 0 w 747713"/>
                <a:gd name="connsiteY0" fmla="*/ 0 h 842963"/>
                <a:gd name="connsiteX1" fmla="*/ 731044 w 747713"/>
                <a:gd name="connsiteY1" fmla="*/ 104775 h 842963"/>
                <a:gd name="connsiteX2" fmla="*/ 747713 w 747713"/>
                <a:gd name="connsiteY2" fmla="*/ 842963 h 842963"/>
                <a:gd name="connsiteX3" fmla="*/ 0 w 747713"/>
                <a:gd name="connsiteY3" fmla="*/ 842963 h 842963"/>
                <a:gd name="connsiteX4" fmla="*/ 0 w 747713"/>
                <a:gd name="connsiteY4" fmla="*/ 0 h 842963"/>
                <a:gd name="connsiteX0" fmla="*/ 0 w 752476"/>
                <a:gd name="connsiteY0" fmla="*/ 2381 h 738188"/>
                <a:gd name="connsiteX1" fmla="*/ 735807 w 752476"/>
                <a:gd name="connsiteY1" fmla="*/ 0 h 738188"/>
                <a:gd name="connsiteX2" fmla="*/ 752476 w 752476"/>
                <a:gd name="connsiteY2" fmla="*/ 738188 h 738188"/>
                <a:gd name="connsiteX3" fmla="*/ 4763 w 752476"/>
                <a:gd name="connsiteY3" fmla="*/ 738188 h 738188"/>
                <a:gd name="connsiteX4" fmla="*/ 0 w 752476"/>
                <a:gd name="connsiteY4" fmla="*/ 2381 h 738188"/>
                <a:gd name="connsiteX0" fmla="*/ 0 w 752476"/>
                <a:gd name="connsiteY0" fmla="*/ 2381 h 738188"/>
                <a:gd name="connsiteX1" fmla="*/ 735807 w 752476"/>
                <a:gd name="connsiteY1" fmla="*/ 0 h 738188"/>
                <a:gd name="connsiteX2" fmla="*/ 752476 w 752476"/>
                <a:gd name="connsiteY2" fmla="*/ 738188 h 738188"/>
                <a:gd name="connsiteX3" fmla="*/ 35719 w 752476"/>
                <a:gd name="connsiteY3" fmla="*/ 428626 h 738188"/>
                <a:gd name="connsiteX4" fmla="*/ 0 w 752476"/>
                <a:gd name="connsiteY4" fmla="*/ 2381 h 738188"/>
                <a:gd name="connsiteX0" fmla="*/ 0 w 752476"/>
                <a:gd name="connsiteY0" fmla="*/ 2381 h 738188"/>
                <a:gd name="connsiteX1" fmla="*/ 735807 w 752476"/>
                <a:gd name="connsiteY1" fmla="*/ 0 h 738188"/>
                <a:gd name="connsiteX2" fmla="*/ 752476 w 752476"/>
                <a:gd name="connsiteY2" fmla="*/ 738188 h 738188"/>
                <a:gd name="connsiteX3" fmla="*/ 366713 w 752476"/>
                <a:gd name="connsiteY3" fmla="*/ 719137 h 738188"/>
                <a:gd name="connsiteX4" fmla="*/ 35719 w 752476"/>
                <a:gd name="connsiteY4" fmla="*/ 428626 h 738188"/>
                <a:gd name="connsiteX5" fmla="*/ 0 w 752476"/>
                <a:gd name="connsiteY5" fmla="*/ 2381 h 738188"/>
                <a:gd name="connsiteX0" fmla="*/ 0 w 735807"/>
                <a:gd name="connsiteY0" fmla="*/ 2381 h 724606"/>
                <a:gd name="connsiteX1" fmla="*/ 735807 w 735807"/>
                <a:gd name="connsiteY1" fmla="*/ 0 h 724606"/>
                <a:gd name="connsiteX2" fmla="*/ 695326 w 735807"/>
                <a:gd name="connsiteY2" fmla="*/ 442913 h 724606"/>
                <a:gd name="connsiteX3" fmla="*/ 366713 w 735807"/>
                <a:gd name="connsiteY3" fmla="*/ 719137 h 724606"/>
                <a:gd name="connsiteX4" fmla="*/ 35719 w 735807"/>
                <a:gd name="connsiteY4" fmla="*/ 428626 h 724606"/>
                <a:gd name="connsiteX5" fmla="*/ 0 w 735807"/>
                <a:gd name="connsiteY5" fmla="*/ 2381 h 724606"/>
                <a:gd name="connsiteX0" fmla="*/ 0 w 735807"/>
                <a:gd name="connsiteY0" fmla="*/ 95250 h 817475"/>
                <a:gd name="connsiteX1" fmla="*/ 376239 w 735807"/>
                <a:gd name="connsiteY1" fmla="*/ 0 h 817475"/>
                <a:gd name="connsiteX2" fmla="*/ 735807 w 735807"/>
                <a:gd name="connsiteY2" fmla="*/ 92869 h 817475"/>
                <a:gd name="connsiteX3" fmla="*/ 695326 w 735807"/>
                <a:gd name="connsiteY3" fmla="*/ 535782 h 817475"/>
                <a:gd name="connsiteX4" fmla="*/ 366713 w 735807"/>
                <a:gd name="connsiteY4" fmla="*/ 812006 h 817475"/>
                <a:gd name="connsiteX5" fmla="*/ 35719 w 735807"/>
                <a:gd name="connsiteY5" fmla="*/ 521495 h 817475"/>
                <a:gd name="connsiteX6" fmla="*/ 0 w 735807"/>
                <a:gd name="connsiteY6" fmla="*/ 95250 h 817475"/>
                <a:gd name="connsiteX0" fmla="*/ 0 w 735807"/>
                <a:gd name="connsiteY0" fmla="*/ 95250 h 817475"/>
                <a:gd name="connsiteX1" fmla="*/ 376239 w 735807"/>
                <a:gd name="connsiteY1" fmla="*/ 0 h 817475"/>
                <a:gd name="connsiteX2" fmla="*/ 735807 w 735807"/>
                <a:gd name="connsiteY2" fmla="*/ 92869 h 817475"/>
                <a:gd name="connsiteX3" fmla="*/ 695326 w 735807"/>
                <a:gd name="connsiteY3" fmla="*/ 535782 h 817475"/>
                <a:gd name="connsiteX4" fmla="*/ 366713 w 735807"/>
                <a:gd name="connsiteY4" fmla="*/ 812006 h 817475"/>
                <a:gd name="connsiteX5" fmla="*/ 35719 w 735807"/>
                <a:gd name="connsiteY5" fmla="*/ 521495 h 817475"/>
                <a:gd name="connsiteX6" fmla="*/ 0 w 735807"/>
                <a:gd name="connsiteY6" fmla="*/ 95250 h 817475"/>
                <a:gd name="connsiteX0" fmla="*/ 0 w 735807"/>
                <a:gd name="connsiteY0" fmla="*/ 95250 h 817475"/>
                <a:gd name="connsiteX1" fmla="*/ 376239 w 735807"/>
                <a:gd name="connsiteY1" fmla="*/ 0 h 817475"/>
                <a:gd name="connsiteX2" fmla="*/ 735807 w 735807"/>
                <a:gd name="connsiteY2" fmla="*/ 92869 h 817475"/>
                <a:gd name="connsiteX3" fmla="*/ 695326 w 735807"/>
                <a:gd name="connsiteY3" fmla="*/ 535782 h 817475"/>
                <a:gd name="connsiteX4" fmla="*/ 366713 w 735807"/>
                <a:gd name="connsiteY4" fmla="*/ 812006 h 817475"/>
                <a:gd name="connsiteX5" fmla="*/ 35719 w 735807"/>
                <a:gd name="connsiteY5" fmla="*/ 521495 h 817475"/>
                <a:gd name="connsiteX6" fmla="*/ 0 w 735807"/>
                <a:gd name="connsiteY6" fmla="*/ 95250 h 817475"/>
                <a:gd name="connsiteX0" fmla="*/ 0 w 735807"/>
                <a:gd name="connsiteY0" fmla="*/ 95250 h 817475"/>
                <a:gd name="connsiteX1" fmla="*/ 376239 w 735807"/>
                <a:gd name="connsiteY1" fmla="*/ 0 h 817475"/>
                <a:gd name="connsiteX2" fmla="*/ 735807 w 735807"/>
                <a:gd name="connsiteY2" fmla="*/ 92869 h 817475"/>
                <a:gd name="connsiteX3" fmla="*/ 695326 w 735807"/>
                <a:gd name="connsiteY3" fmla="*/ 535782 h 817475"/>
                <a:gd name="connsiteX4" fmla="*/ 366713 w 735807"/>
                <a:gd name="connsiteY4" fmla="*/ 812006 h 817475"/>
                <a:gd name="connsiteX5" fmla="*/ 35719 w 735807"/>
                <a:gd name="connsiteY5" fmla="*/ 521495 h 817475"/>
                <a:gd name="connsiteX6" fmla="*/ 0 w 735807"/>
                <a:gd name="connsiteY6" fmla="*/ 95250 h 817475"/>
                <a:gd name="connsiteX0" fmla="*/ 0 w 735807"/>
                <a:gd name="connsiteY0" fmla="*/ 95250 h 817475"/>
                <a:gd name="connsiteX1" fmla="*/ 376239 w 735807"/>
                <a:gd name="connsiteY1" fmla="*/ 0 h 817475"/>
                <a:gd name="connsiteX2" fmla="*/ 735807 w 735807"/>
                <a:gd name="connsiteY2" fmla="*/ 92869 h 817475"/>
                <a:gd name="connsiteX3" fmla="*/ 695326 w 735807"/>
                <a:gd name="connsiteY3" fmla="*/ 535782 h 817475"/>
                <a:gd name="connsiteX4" fmla="*/ 366713 w 735807"/>
                <a:gd name="connsiteY4" fmla="*/ 812006 h 817475"/>
                <a:gd name="connsiteX5" fmla="*/ 35719 w 735807"/>
                <a:gd name="connsiteY5" fmla="*/ 521495 h 817475"/>
                <a:gd name="connsiteX6" fmla="*/ 0 w 735807"/>
                <a:gd name="connsiteY6" fmla="*/ 95250 h 817475"/>
                <a:gd name="connsiteX0" fmla="*/ 0 w 735807"/>
                <a:gd name="connsiteY0" fmla="*/ 95250 h 820829"/>
                <a:gd name="connsiteX1" fmla="*/ 376239 w 735807"/>
                <a:gd name="connsiteY1" fmla="*/ 0 h 820829"/>
                <a:gd name="connsiteX2" fmla="*/ 735807 w 735807"/>
                <a:gd name="connsiteY2" fmla="*/ 92869 h 820829"/>
                <a:gd name="connsiteX3" fmla="*/ 695326 w 735807"/>
                <a:gd name="connsiteY3" fmla="*/ 535782 h 820829"/>
                <a:gd name="connsiteX4" fmla="*/ 366713 w 735807"/>
                <a:gd name="connsiteY4" fmla="*/ 812006 h 820829"/>
                <a:gd name="connsiteX5" fmla="*/ 35719 w 735807"/>
                <a:gd name="connsiteY5" fmla="*/ 521495 h 820829"/>
                <a:gd name="connsiteX6" fmla="*/ 0 w 735807"/>
                <a:gd name="connsiteY6" fmla="*/ 95250 h 820829"/>
                <a:gd name="connsiteX0" fmla="*/ 0 w 735807"/>
                <a:gd name="connsiteY0" fmla="*/ 95250 h 812006"/>
                <a:gd name="connsiteX1" fmla="*/ 376239 w 735807"/>
                <a:gd name="connsiteY1" fmla="*/ 0 h 812006"/>
                <a:gd name="connsiteX2" fmla="*/ 735807 w 735807"/>
                <a:gd name="connsiteY2" fmla="*/ 92869 h 812006"/>
                <a:gd name="connsiteX3" fmla="*/ 695326 w 735807"/>
                <a:gd name="connsiteY3" fmla="*/ 535782 h 812006"/>
                <a:gd name="connsiteX4" fmla="*/ 366713 w 735807"/>
                <a:gd name="connsiteY4" fmla="*/ 812006 h 812006"/>
                <a:gd name="connsiteX5" fmla="*/ 35719 w 735807"/>
                <a:gd name="connsiteY5" fmla="*/ 521495 h 812006"/>
                <a:gd name="connsiteX6" fmla="*/ 0 w 735807"/>
                <a:gd name="connsiteY6" fmla="*/ 95250 h 812006"/>
                <a:gd name="connsiteX0" fmla="*/ 0 w 735807"/>
                <a:gd name="connsiteY0" fmla="*/ 95250 h 812006"/>
                <a:gd name="connsiteX1" fmla="*/ 376239 w 735807"/>
                <a:gd name="connsiteY1" fmla="*/ 0 h 812006"/>
                <a:gd name="connsiteX2" fmla="*/ 735807 w 735807"/>
                <a:gd name="connsiteY2" fmla="*/ 92869 h 812006"/>
                <a:gd name="connsiteX3" fmla="*/ 695326 w 735807"/>
                <a:gd name="connsiteY3" fmla="*/ 535782 h 812006"/>
                <a:gd name="connsiteX4" fmla="*/ 366713 w 735807"/>
                <a:gd name="connsiteY4" fmla="*/ 812006 h 812006"/>
                <a:gd name="connsiteX5" fmla="*/ 35719 w 735807"/>
                <a:gd name="connsiteY5" fmla="*/ 521495 h 812006"/>
                <a:gd name="connsiteX6" fmla="*/ 0 w 735807"/>
                <a:gd name="connsiteY6" fmla="*/ 95250 h 812006"/>
                <a:gd name="connsiteX0" fmla="*/ 0 w 735807"/>
                <a:gd name="connsiteY0" fmla="*/ 95250 h 812006"/>
                <a:gd name="connsiteX1" fmla="*/ 376239 w 735807"/>
                <a:gd name="connsiteY1" fmla="*/ 0 h 812006"/>
                <a:gd name="connsiteX2" fmla="*/ 735807 w 735807"/>
                <a:gd name="connsiteY2" fmla="*/ 92869 h 812006"/>
                <a:gd name="connsiteX3" fmla="*/ 695326 w 735807"/>
                <a:gd name="connsiteY3" fmla="*/ 535782 h 812006"/>
                <a:gd name="connsiteX4" fmla="*/ 366713 w 735807"/>
                <a:gd name="connsiteY4" fmla="*/ 812006 h 812006"/>
                <a:gd name="connsiteX5" fmla="*/ 35719 w 735807"/>
                <a:gd name="connsiteY5" fmla="*/ 521495 h 812006"/>
                <a:gd name="connsiteX6" fmla="*/ 0 w 735807"/>
                <a:gd name="connsiteY6" fmla="*/ 95250 h 812006"/>
                <a:gd name="connsiteX0" fmla="*/ 0 w 735807"/>
                <a:gd name="connsiteY0" fmla="*/ 95250 h 812006"/>
                <a:gd name="connsiteX1" fmla="*/ 376239 w 735807"/>
                <a:gd name="connsiteY1" fmla="*/ 0 h 812006"/>
                <a:gd name="connsiteX2" fmla="*/ 735807 w 735807"/>
                <a:gd name="connsiteY2" fmla="*/ 92869 h 812006"/>
                <a:gd name="connsiteX3" fmla="*/ 695326 w 735807"/>
                <a:gd name="connsiteY3" fmla="*/ 535782 h 812006"/>
                <a:gd name="connsiteX4" fmla="*/ 366713 w 735807"/>
                <a:gd name="connsiteY4" fmla="*/ 812006 h 812006"/>
                <a:gd name="connsiteX5" fmla="*/ 35719 w 735807"/>
                <a:gd name="connsiteY5" fmla="*/ 521495 h 812006"/>
                <a:gd name="connsiteX6" fmla="*/ 0 w 735807"/>
                <a:gd name="connsiteY6" fmla="*/ 95250 h 812006"/>
                <a:gd name="connsiteX0" fmla="*/ 0 w 735807"/>
                <a:gd name="connsiteY0" fmla="*/ 95250 h 812006"/>
                <a:gd name="connsiteX1" fmla="*/ 376239 w 735807"/>
                <a:gd name="connsiteY1" fmla="*/ 0 h 812006"/>
                <a:gd name="connsiteX2" fmla="*/ 735807 w 735807"/>
                <a:gd name="connsiteY2" fmla="*/ 92869 h 812006"/>
                <a:gd name="connsiteX3" fmla="*/ 695326 w 735807"/>
                <a:gd name="connsiteY3" fmla="*/ 535782 h 812006"/>
                <a:gd name="connsiteX4" fmla="*/ 366713 w 735807"/>
                <a:gd name="connsiteY4" fmla="*/ 812006 h 812006"/>
                <a:gd name="connsiteX5" fmla="*/ 35719 w 735807"/>
                <a:gd name="connsiteY5" fmla="*/ 521495 h 812006"/>
                <a:gd name="connsiteX6" fmla="*/ 0 w 735807"/>
                <a:gd name="connsiteY6" fmla="*/ 95250 h 812006"/>
                <a:gd name="connsiteX0" fmla="*/ 0 w 735807"/>
                <a:gd name="connsiteY0" fmla="*/ 95250 h 812006"/>
                <a:gd name="connsiteX1" fmla="*/ 376239 w 735807"/>
                <a:gd name="connsiteY1" fmla="*/ 0 h 812006"/>
                <a:gd name="connsiteX2" fmla="*/ 735807 w 735807"/>
                <a:gd name="connsiteY2" fmla="*/ 92869 h 812006"/>
                <a:gd name="connsiteX3" fmla="*/ 695326 w 735807"/>
                <a:gd name="connsiteY3" fmla="*/ 535782 h 812006"/>
                <a:gd name="connsiteX4" fmla="*/ 366713 w 735807"/>
                <a:gd name="connsiteY4" fmla="*/ 812006 h 812006"/>
                <a:gd name="connsiteX5" fmla="*/ 35719 w 735807"/>
                <a:gd name="connsiteY5" fmla="*/ 521495 h 812006"/>
                <a:gd name="connsiteX6" fmla="*/ 0 w 735807"/>
                <a:gd name="connsiteY6" fmla="*/ 95250 h 812006"/>
                <a:gd name="connsiteX0" fmla="*/ 0 w 735807"/>
                <a:gd name="connsiteY0" fmla="*/ 95250 h 812006"/>
                <a:gd name="connsiteX1" fmla="*/ 376239 w 735807"/>
                <a:gd name="connsiteY1" fmla="*/ 0 h 812006"/>
                <a:gd name="connsiteX2" fmla="*/ 735807 w 735807"/>
                <a:gd name="connsiteY2" fmla="*/ 92869 h 812006"/>
                <a:gd name="connsiteX3" fmla="*/ 695326 w 735807"/>
                <a:gd name="connsiteY3" fmla="*/ 535782 h 812006"/>
                <a:gd name="connsiteX4" fmla="*/ 366713 w 735807"/>
                <a:gd name="connsiteY4" fmla="*/ 812006 h 812006"/>
                <a:gd name="connsiteX5" fmla="*/ 35719 w 735807"/>
                <a:gd name="connsiteY5" fmla="*/ 521495 h 812006"/>
                <a:gd name="connsiteX6" fmla="*/ 0 w 735807"/>
                <a:gd name="connsiteY6" fmla="*/ 95250 h 812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35807" h="812006">
                  <a:moveTo>
                    <a:pt x="0" y="95250"/>
                  </a:moveTo>
                  <a:cubicBezTo>
                    <a:pt x="133350" y="65881"/>
                    <a:pt x="254795" y="26988"/>
                    <a:pt x="376239" y="0"/>
                  </a:cubicBezTo>
                  <a:lnTo>
                    <a:pt x="735807" y="92869"/>
                  </a:lnTo>
                  <a:cubicBezTo>
                    <a:pt x="674688" y="228601"/>
                    <a:pt x="708820" y="388144"/>
                    <a:pt x="695326" y="535782"/>
                  </a:cubicBezTo>
                  <a:cubicBezTo>
                    <a:pt x="671513" y="646907"/>
                    <a:pt x="478632" y="777082"/>
                    <a:pt x="366713" y="812006"/>
                  </a:cubicBezTo>
                  <a:cubicBezTo>
                    <a:pt x="213519" y="731837"/>
                    <a:pt x="93662" y="658813"/>
                    <a:pt x="35719" y="521495"/>
                  </a:cubicBezTo>
                  <a:cubicBezTo>
                    <a:pt x="55562" y="271464"/>
                    <a:pt x="49213" y="180975"/>
                    <a:pt x="0" y="95250"/>
                  </a:cubicBezTo>
                  <a:close/>
                </a:path>
              </a:pathLst>
            </a:custGeom>
            <a:noFill/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x-none" dirty="0"/>
            </a:p>
          </p:txBody>
        </p:sp>
      </p:grpSp>
      <p:sp>
        <p:nvSpPr>
          <p:cNvPr id="35860" name="TextBox 1014"/>
          <p:cNvSpPr txBox="1">
            <a:spLocks noChangeArrowheads="1"/>
          </p:cNvSpPr>
          <p:nvPr/>
        </p:nvSpPr>
        <p:spPr bwMode="auto">
          <a:xfrm>
            <a:off x="3587750" y="1671638"/>
            <a:ext cx="955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b="1" dirty="0">
                <a:latin typeface="Arial Black" pitchFamily="34" charset="0"/>
              </a:rPr>
              <a:t>159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35861" name="TextBox 1108"/>
          <p:cNvSpPr txBox="1">
            <a:spLocks noChangeArrowheads="1"/>
          </p:cNvSpPr>
          <p:nvPr/>
        </p:nvSpPr>
        <p:spPr bwMode="auto">
          <a:xfrm>
            <a:off x="3513138" y="2090738"/>
            <a:ext cx="1104900" cy="24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ЧОЛОВІКІВ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35862" name="TextBox 1109"/>
          <p:cNvSpPr txBox="1">
            <a:spLocks noChangeArrowheads="1"/>
          </p:cNvSpPr>
          <p:nvPr/>
        </p:nvSpPr>
        <p:spPr bwMode="auto">
          <a:xfrm>
            <a:off x="3622675" y="2859088"/>
            <a:ext cx="955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b="1" dirty="0">
                <a:latin typeface="Arial Black" pitchFamily="34" charset="0"/>
              </a:rPr>
              <a:t>35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35863" name="TextBox 1110"/>
          <p:cNvSpPr txBox="1">
            <a:spLocks noChangeArrowheads="1"/>
          </p:cNvSpPr>
          <p:nvPr/>
        </p:nvSpPr>
        <p:spPr bwMode="auto">
          <a:xfrm>
            <a:off x="3622675" y="4081867"/>
            <a:ext cx="9556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b="1" dirty="0">
                <a:latin typeface="Arial Black" pitchFamily="34" charset="0"/>
              </a:rPr>
              <a:t>144</a:t>
            </a:r>
            <a:endParaRPr lang="ru-RU" b="1" dirty="0">
              <a:latin typeface="Arial Black" pitchFamily="34" charset="0"/>
            </a:endParaRPr>
          </a:p>
        </p:txBody>
      </p:sp>
      <p:sp>
        <p:nvSpPr>
          <p:cNvPr id="35864" name="TextBox 1111"/>
          <p:cNvSpPr txBox="1">
            <a:spLocks noChangeArrowheads="1"/>
          </p:cNvSpPr>
          <p:nvPr/>
        </p:nvSpPr>
        <p:spPr bwMode="auto">
          <a:xfrm>
            <a:off x="3533775" y="3155950"/>
            <a:ext cx="1104900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ЖІНКОК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35865" name="TextBox 1112"/>
          <p:cNvSpPr txBox="1">
            <a:spLocks noChangeArrowheads="1"/>
          </p:cNvSpPr>
          <p:nvPr/>
        </p:nvSpPr>
        <p:spPr bwMode="auto">
          <a:xfrm>
            <a:off x="3622675" y="4468813"/>
            <a:ext cx="1563688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З ДОСВІДОМ РОБОТИ ПОНАД</a:t>
            </a:r>
          </a:p>
          <a:p>
            <a:pPr>
              <a:lnSpc>
                <a:spcPct val="80000"/>
              </a:lnSpc>
            </a:pPr>
            <a:r>
              <a:rPr lang="uk-UA" sz="1200" b="1">
                <a:solidFill>
                  <a:srgbClr val="0C183B"/>
                </a:solidFill>
                <a:latin typeface="Calibri" pitchFamily="34" charset="0"/>
              </a:rPr>
              <a:t>10 РОКІВ</a:t>
            </a:r>
            <a:endParaRPr lang="ru-RU" sz="1200" b="1">
              <a:solidFill>
                <a:srgbClr val="0C183B"/>
              </a:solidFill>
              <a:latin typeface="Calibri" pitchFamily="34" charset="0"/>
            </a:endParaRPr>
          </a:p>
        </p:txBody>
      </p:sp>
      <p:sp>
        <p:nvSpPr>
          <p:cNvPr id="1114" name="TextBox 1113"/>
          <p:cNvSpPr txBox="1"/>
          <p:nvPr/>
        </p:nvSpPr>
        <p:spPr>
          <a:xfrm>
            <a:off x="4960938" y="1463675"/>
            <a:ext cx="2884487" cy="4228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latin typeface="+mn-lt"/>
                <a:cs typeface="+mn-cs"/>
              </a:rPr>
              <a:t>Некомплект (станом на 31.12.2021) складав 23 поліцейських.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1600" dirty="0">
              <a:solidFill>
                <a:srgbClr val="0C0E3B"/>
              </a:solidFill>
              <a:latin typeface="+mn-lt"/>
              <a:cs typeface="+mn-cs"/>
            </a:endParaRP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Найбільше не вистачає поліцейських у: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- </a:t>
            </a:r>
            <a:r>
              <a:rPr lang="uk-UA" sz="1600" dirty="0">
                <a:latin typeface="+mn-lt"/>
                <a:cs typeface="+mn-cs"/>
              </a:rPr>
              <a:t>групах реагування патрульної поліції (16,9 %);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600" dirty="0">
                <a:latin typeface="+mn-lt"/>
                <a:cs typeface="+mn-cs"/>
              </a:rPr>
              <a:t>кримінальній поліції (10 %); 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600" dirty="0">
                <a:latin typeface="+mn-lt"/>
                <a:cs typeface="+mn-cs"/>
              </a:rPr>
              <a:t>дільничних офіцерів поліції (9,1%).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uk-UA" sz="1600" dirty="0">
              <a:latin typeface="+mn-lt"/>
              <a:cs typeface="+mn-cs"/>
            </a:endParaRPr>
          </a:p>
          <a:p>
            <a:pPr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 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За звітний період звільнено </a:t>
            </a:r>
            <a:r>
              <a:rPr lang="uk-UA" sz="1600" dirty="0">
                <a:latin typeface="+mn-lt"/>
                <a:cs typeface="+mn-cs"/>
              </a:rPr>
              <a:t>4</a:t>
            </a: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 осіб, з них: 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latin typeface="+mn-lt"/>
                <a:cs typeface="+mn-cs"/>
              </a:rPr>
              <a:t>4 </a:t>
            </a: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– за власним бажанням;</a:t>
            </a: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1600" dirty="0">
              <a:solidFill>
                <a:srgbClr val="0C0E3B"/>
              </a:solidFill>
              <a:latin typeface="+mn-lt"/>
              <a:cs typeface="+mn-cs"/>
            </a:endParaRP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1600" dirty="0">
              <a:solidFill>
                <a:srgbClr val="0C0E3B"/>
              </a:solidFill>
              <a:latin typeface="+mn-lt"/>
              <a:cs typeface="+mn-cs"/>
            </a:endParaRP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uk-UA" sz="1600" dirty="0">
              <a:solidFill>
                <a:srgbClr val="0C0E3B"/>
              </a:solidFill>
              <a:latin typeface="+mn-lt"/>
              <a:cs typeface="+mn-cs"/>
            </a:endParaRPr>
          </a:p>
          <a:p>
            <a:pPr indent="271463" algn="just" fontAlgn="auto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Прийнято на службу в поліцію </a:t>
            </a:r>
            <a:r>
              <a:rPr lang="uk-UA" sz="1600" dirty="0">
                <a:latin typeface="+mn-lt"/>
                <a:cs typeface="+mn-cs"/>
              </a:rPr>
              <a:t>2</a:t>
            </a:r>
            <a:r>
              <a:rPr lang="uk-UA" sz="1600" dirty="0">
                <a:solidFill>
                  <a:srgbClr val="0C0E3B"/>
                </a:solidFill>
                <a:latin typeface="+mn-lt"/>
                <a:cs typeface="+mn-cs"/>
              </a:rPr>
              <a:t> осіб.</a:t>
            </a:r>
          </a:p>
        </p:txBody>
      </p:sp>
      <p:sp>
        <p:nvSpPr>
          <p:cNvPr id="1115" name="TextBox 1114"/>
          <p:cNvSpPr txBox="1"/>
          <p:nvPr/>
        </p:nvSpPr>
        <p:spPr>
          <a:xfrm>
            <a:off x="8016875" y="798513"/>
            <a:ext cx="3571875" cy="138499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До дисциплінарної відповідальності притягнуто 34 працівників.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Серед них: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Зауваження – 24;</a:t>
            </a:r>
            <a:endParaRPr lang="en-US" sz="1400" dirty="0">
              <a:solidFill>
                <a:schemeClr val="bg1"/>
              </a:solidFill>
              <a:latin typeface="+mj-lt"/>
              <a:cs typeface="+mn-cs"/>
            </a:endParaRP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Догана – 2;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uk-UA" sz="1400" dirty="0">
                <a:solidFill>
                  <a:schemeClr val="bg1"/>
                </a:solidFill>
                <a:latin typeface="+mj-lt"/>
                <a:cs typeface="+mn-cs"/>
              </a:rPr>
              <a:t>Неповна посадова відповідність – 8;</a:t>
            </a:r>
          </a:p>
        </p:txBody>
      </p:sp>
      <p:sp>
        <p:nvSpPr>
          <p:cNvPr id="35868" name="TextBox 1115"/>
          <p:cNvSpPr txBox="1">
            <a:spLocks noChangeArrowheads="1"/>
          </p:cNvSpPr>
          <p:nvPr/>
        </p:nvSpPr>
        <p:spPr bwMode="auto">
          <a:xfrm>
            <a:off x="8016875" y="484188"/>
            <a:ext cx="32972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chemeClr val="bg1"/>
                </a:solidFill>
              </a:rPr>
              <a:t>Покарання поліцейських</a:t>
            </a:r>
          </a:p>
        </p:txBody>
      </p:sp>
      <p:sp>
        <p:nvSpPr>
          <p:cNvPr id="1117" name="TextBox 1116"/>
          <p:cNvSpPr txBox="1"/>
          <p:nvPr/>
        </p:nvSpPr>
        <p:spPr>
          <a:xfrm>
            <a:off x="8010525" y="3846513"/>
            <a:ext cx="3586163" cy="11699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  <a:cs typeface="+mn-cs"/>
              </a:rPr>
              <a:t>Загалом заохочено 24 поліцейських.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  <a:cs typeface="+mn-cs"/>
              </a:rPr>
              <a:t>Серед них: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  <a:cs typeface="+mn-cs"/>
              </a:rPr>
              <a:t>2 – за розкриття злочинів;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  <a:cs typeface="+mn-cs"/>
              </a:rPr>
              <a:t>10 – за охорону публічного порядку;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dirty="0">
                <a:latin typeface="+mj-lt"/>
                <a:cs typeface="+mn-cs"/>
              </a:rPr>
              <a:t>12 – з нагоди державних та професійних свят. </a:t>
            </a:r>
          </a:p>
        </p:txBody>
      </p:sp>
      <p:sp>
        <p:nvSpPr>
          <p:cNvPr id="35870" name="TextBox 1117"/>
          <p:cNvSpPr txBox="1">
            <a:spLocks noChangeArrowheads="1"/>
          </p:cNvSpPr>
          <p:nvPr/>
        </p:nvSpPr>
        <p:spPr bwMode="auto">
          <a:xfrm>
            <a:off x="8016875" y="3440113"/>
            <a:ext cx="32972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1600" b="1">
                <a:solidFill>
                  <a:srgbClr val="0C183B"/>
                </a:solidFill>
              </a:rPr>
              <a:t>Нагородження поліцейських</a:t>
            </a:r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23752</TotalTime>
  <Words>1750</Words>
  <Application>Microsoft Office PowerPoint</Application>
  <PresentationFormat>Широкоэкранный</PresentationFormat>
  <Paragraphs>356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Arial Black</vt:lpstr>
      <vt:lpstr>Calibri</vt:lpstr>
      <vt:lpstr>Calibri Light</vt:lpstr>
      <vt:lpstr>Open Sans Extrabold</vt:lpstr>
      <vt:lpstr>Proxima Nova Bl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au.doazor@gmail.com</dc:creator>
  <cp:lastModifiedBy>ADMIN</cp:lastModifiedBy>
  <cp:revision>962</cp:revision>
  <cp:lastPrinted>2023-02-07T14:30:22Z</cp:lastPrinted>
  <dcterms:created xsi:type="dcterms:W3CDTF">2018-11-23T15:53:57Z</dcterms:created>
  <dcterms:modified xsi:type="dcterms:W3CDTF">2023-02-09T13:00:08Z</dcterms:modified>
</cp:coreProperties>
</file>